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sldIdLst>
    <p:sldId id="256" r:id="rId2"/>
    <p:sldId id="257" r:id="rId3"/>
    <p:sldId id="258" r:id="rId4"/>
    <p:sldId id="264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6" d="100"/>
          <a:sy n="86" d="100"/>
        </p:scale>
        <p:origin x="51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96B8A-EA77-4F63-893B-4BBB2AF1F85A}" type="datetimeFigureOut">
              <a:rPr kumimoji="1" lang="ja-JP" altLang="en-US" smtClean="0"/>
              <a:t>2020/9/11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7BA2152B-7EDD-4FF2-858C-B86956C2CC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14950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96B8A-EA77-4F63-893B-4BBB2AF1F85A}" type="datetimeFigureOut">
              <a:rPr kumimoji="1" lang="ja-JP" altLang="en-US" smtClean="0"/>
              <a:t>2020/9/11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2152B-7EDD-4FF2-858C-B86956C2CC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56364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96B8A-EA77-4F63-893B-4BBB2AF1F85A}" type="datetimeFigureOut">
              <a:rPr kumimoji="1" lang="ja-JP" altLang="en-US" smtClean="0"/>
              <a:t>2020/9/11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2152B-7EDD-4FF2-858C-B86956C2CC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9600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96B8A-EA77-4F63-893B-4BBB2AF1F85A}" type="datetimeFigureOut">
              <a:rPr kumimoji="1" lang="ja-JP" altLang="en-US" smtClean="0"/>
              <a:t>2020/9/11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2152B-7EDD-4FF2-858C-B86956C2CC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2735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96B8A-EA77-4F63-893B-4BBB2AF1F85A}" type="datetimeFigureOut">
              <a:rPr kumimoji="1" lang="ja-JP" altLang="en-US" smtClean="0"/>
              <a:t>2020/9/11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2152B-7EDD-4FF2-858C-B86956C2CC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75119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96B8A-EA77-4F63-893B-4BBB2AF1F85A}" type="datetimeFigureOut">
              <a:rPr kumimoji="1" lang="ja-JP" altLang="en-US" smtClean="0"/>
              <a:t>2020/9/11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2152B-7EDD-4FF2-858C-B86956C2CC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10002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96B8A-EA77-4F63-893B-4BBB2AF1F85A}" type="datetimeFigureOut">
              <a:rPr kumimoji="1" lang="ja-JP" altLang="en-US" smtClean="0"/>
              <a:t>2020/9/11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2152B-7EDD-4FF2-858C-B86956C2CC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67516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96B8A-EA77-4F63-893B-4BBB2AF1F85A}" type="datetimeFigureOut">
              <a:rPr kumimoji="1" lang="ja-JP" altLang="en-US" smtClean="0"/>
              <a:t>2020/9/11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2152B-7EDD-4FF2-858C-B86956C2CC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82686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96B8A-EA77-4F63-893B-4BBB2AF1F85A}" type="datetimeFigureOut">
              <a:rPr kumimoji="1" lang="ja-JP" altLang="en-US" smtClean="0"/>
              <a:t>2020/9/11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2152B-7EDD-4FF2-858C-B86956C2CC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3167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96B8A-EA77-4F63-893B-4BBB2AF1F85A}" type="datetimeFigureOut">
              <a:rPr kumimoji="1" lang="ja-JP" altLang="en-US" smtClean="0"/>
              <a:t>2020/9/11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2152B-7EDD-4FF2-858C-B86956C2CC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36971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20196B8A-EA77-4F63-893B-4BBB2AF1F85A}" type="datetimeFigureOut">
              <a:rPr kumimoji="1" lang="ja-JP" altLang="en-US" smtClean="0"/>
              <a:t>2020/9/11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2152B-7EDD-4FF2-858C-B86956C2CC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49633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196B8A-EA77-4F63-893B-4BBB2AF1F85A}" type="datetimeFigureOut">
              <a:rPr kumimoji="1" lang="ja-JP" altLang="en-US" smtClean="0"/>
              <a:t>2020/9/11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7BA2152B-7EDD-4FF2-858C-B86956C2CC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4811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37F75FE-D164-499A-8847-F6CAB7947B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2823" y="1107101"/>
            <a:ext cx="9681010" cy="2387561"/>
          </a:xfrm>
        </p:spPr>
        <p:txBody>
          <a:bodyPr/>
          <a:lstStyle/>
          <a:p>
            <a:r>
              <a:rPr kumimoji="1" lang="ja-JP" altLang="en-US" dirty="0"/>
              <a:t>わたしの好きなペット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2D0847CC-7482-4FD6-BD5D-5869BC56A36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3200" dirty="0"/>
              <a:t>市民　わく</a:t>
            </a:r>
            <a:r>
              <a:rPr kumimoji="1" lang="en-US" altLang="ja-JP" sz="3200" dirty="0"/>
              <a:t>P</a:t>
            </a:r>
            <a:endParaRPr kumimoji="1" lang="ja-JP" altLang="en-US" sz="3200" dirty="0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2766A907-21A3-43AF-9681-A4ACA8A4F1F9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0931" y="408213"/>
            <a:ext cx="2189939" cy="1775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42044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5118189-EC73-4DAA-A356-3011ECDC29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6000" dirty="0"/>
              <a:t>好きなところ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2DB146D9-BD90-4465-BE0F-2CA7663B07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358" y="4229196"/>
            <a:ext cx="2604158" cy="2628804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C12B2683-988E-4B5D-BCE1-74793942AE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8166" y="4136432"/>
            <a:ext cx="2510099" cy="2208103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90F9E7E5-70BB-43BD-8FF6-03ED78D2388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80" r="78010" b="41937"/>
          <a:stretch/>
        </p:blipFill>
        <p:spPr>
          <a:xfrm>
            <a:off x="8627526" y="4095976"/>
            <a:ext cx="2681056" cy="2018495"/>
          </a:xfrm>
          <a:prstGeom prst="rect">
            <a:avLst/>
          </a:prstGeom>
        </p:spPr>
      </p:pic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601B9662-5872-410D-814D-5541251615AA}"/>
              </a:ext>
            </a:extLst>
          </p:cNvPr>
          <p:cNvSpPr txBox="1"/>
          <p:nvPr/>
        </p:nvSpPr>
        <p:spPr>
          <a:xfrm>
            <a:off x="563688" y="2197440"/>
            <a:ext cx="345341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/>
              <a:t>大きな目</a:t>
            </a:r>
            <a:endParaRPr kumimoji="1" lang="en-US" altLang="ja-JP" sz="6000" dirty="0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38E4232E-77B5-4D8C-BD88-ADDFD1450A41}"/>
              </a:ext>
            </a:extLst>
          </p:cNvPr>
          <p:cNvSpPr txBox="1"/>
          <p:nvPr/>
        </p:nvSpPr>
        <p:spPr>
          <a:xfrm>
            <a:off x="4951135" y="2156984"/>
            <a:ext cx="260415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/>
              <a:t>自由で</a:t>
            </a:r>
            <a:endParaRPr kumimoji="1" lang="en-US" altLang="ja-JP" sz="6000" dirty="0"/>
          </a:p>
          <a:p>
            <a:r>
              <a:rPr kumimoji="1" lang="ja-JP" altLang="en-US" sz="6000" dirty="0"/>
              <a:t>気まま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C72E66B9-6407-4DA9-AFC2-64B8ED8DC38A}"/>
              </a:ext>
            </a:extLst>
          </p:cNvPr>
          <p:cNvSpPr txBox="1"/>
          <p:nvPr/>
        </p:nvSpPr>
        <p:spPr>
          <a:xfrm>
            <a:off x="8241347" y="2197440"/>
            <a:ext cx="345341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/>
              <a:t>プニプニな肉球</a:t>
            </a:r>
          </a:p>
        </p:txBody>
      </p:sp>
    </p:spTree>
    <p:extLst>
      <p:ext uri="{BB962C8B-B14F-4D97-AF65-F5344CB8AC3E}">
        <p14:creationId xmlns:p14="http://schemas.microsoft.com/office/powerpoint/2010/main" val="35557702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A3D7FE8-E2F7-4FAC-BDEC-FBA4CD93C4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6000" dirty="0"/>
              <a:t>お気に入りの写真</a:t>
            </a:r>
          </a:p>
        </p:txBody>
      </p:sp>
      <p:pic>
        <p:nvPicPr>
          <p:cNvPr id="15" name="コンテンツ プレースホルダー 14">
            <a:extLst>
              <a:ext uri="{FF2B5EF4-FFF2-40B4-BE49-F238E27FC236}">
                <a16:creationId xmlns:a16="http://schemas.microsoft.com/office/drawing/2014/main" id="{5D7780D4-3DF9-49A6-98F9-79946650D87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3500" y="2190221"/>
            <a:ext cx="4645025" cy="3096683"/>
          </a:xfrm>
        </p:spPr>
      </p:pic>
      <p:pic>
        <p:nvPicPr>
          <p:cNvPr id="12" name="コンテンツ プレースホルダー 11">
            <a:extLst>
              <a:ext uri="{FF2B5EF4-FFF2-40B4-BE49-F238E27FC236}">
                <a16:creationId xmlns:a16="http://schemas.microsoft.com/office/drawing/2014/main" id="{47D5174F-BB8A-4713-96AF-9873AC1A13DE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2187046"/>
            <a:ext cx="4645025" cy="3096683"/>
          </a:xfrm>
        </p:spPr>
      </p:pic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B76CAB2C-F766-44CB-997C-980E2729E086}"/>
              </a:ext>
            </a:extLst>
          </p:cNvPr>
          <p:cNvSpPr txBox="1"/>
          <p:nvPr/>
        </p:nvSpPr>
        <p:spPr>
          <a:xfrm rot="981958">
            <a:off x="7846159" y="1394391"/>
            <a:ext cx="487554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かわいい！</a:t>
            </a:r>
          </a:p>
        </p:txBody>
      </p:sp>
    </p:spTree>
    <p:extLst>
      <p:ext uri="{BB962C8B-B14F-4D97-AF65-F5344CB8AC3E}">
        <p14:creationId xmlns:p14="http://schemas.microsoft.com/office/powerpoint/2010/main" val="7015772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2E8CE49-91F4-47FC-B30C-33D1587BDD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34666" y="255088"/>
            <a:ext cx="10260905" cy="3255264"/>
          </a:xfrm>
        </p:spPr>
        <p:txBody>
          <a:bodyPr/>
          <a:lstStyle/>
          <a:p>
            <a:r>
              <a:rPr kumimoji="1" lang="ja-JP" altLang="en-US" dirty="0"/>
              <a:t>ありがとうございました</a:t>
            </a:r>
          </a:p>
        </p:txBody>
      </p:sp>
    </p:spTree>
    <p:extLst>
      <p:ext uri="{BB962C8B-B14F-4D97-AF65-F5344CB8AC3E}">
        <p14:creationId xmlns:p14="http://schemas.microsoft.com/office/powerpoint/2010/main" val="1346963812"/>
      </p:ext>
    </p:extLst>
  </p:cSld>
  <p:clrMapOvr>
    <a:masterClrMapping/>
  </p:clrMapOvr>
</p:sld>
</file>

<file path=ppt/theme/theme1.xml><?xml version="1.0" encoding="utf-8"?>
<a:theme xmlns:a="http://schemas.openxmlformats.org/drawingml/2006/main" name="ギャラリー">
  <a:themeElements>
    <a:clrScheme name="ギャラリー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ギャラリー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ギャラリー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TM10001114[[fn=ギャラリー]]</Template>
  <TotalTime>8872</TotalTime>
  <Words>26</Words>
  <Application>Microsoft Office PowerPoint</Application>
  <PresentationFormat>ワイド画面</PresentationFormat>
  <Paragraphs>10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Arial</vt:lpstr>
      <vt:lpstr>Gill Sans MT</vt:lpstr>
      <vt:lpstr>ギャラリー</vt:lpstr>
      <vt:lpstr>わたしの好きなペット</vt:lpstr>
      <vt:lpstr>好きなところ</vt:lpstr>
      <vt:lpstr>お気に入りの写真</vt:lpstr>
      <vt:lpstr>ありがとうございました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わたし住んでいる町</dc:title>
  <dc:creator>友弘</dc:creator>
  <cp:lastModifiedBy>Cheery</cp:lastModifiedBy>
  <cp:revision>62</cp:revision>
  <dcterms:created xsi:type="dcterms:W3CDTF">2020-08-10T16:05:20Z</dcterms:created>
  <dcterms:modified xsi:type="dcterms:W3CDTF">2020-09-11T02:57:33Z</dcterms:modified>
</cp:coreProperties>
</file>