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76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40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1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65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2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54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37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87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0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03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23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196B8A-EA77-4F63-893B-4BBB2AF1F85A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1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A37B3-4242-4BC9-8304-AC0FC1B69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好きな</a:t>
            </a:r>
            <a:br>
              <a:rPr kumimoji="1" lang="en-US" altLang="ja-JP" sz="6000" dirty="0"/>
            </a:br>
            <a:r>
              <a:rPr kumimoji="1" lang="ja-JP" altLang="en-US" sz="6000" dirty="0"/>
              <a:t>食べ物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2F98CF3B-4F40-4E7B-A257-E36C144C4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306" y="3495265"/>
            <a:ext cx="3885932" cy="259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55031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5936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Calibri</vt:lpstr>
      <vt:lpstr>Wingdings 2</vt:lpstr>
      <vt:lpstr>フレーム</vt:lpstr>
      <vt:lpstr>好きな 食べ物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わたし住んでいる町</dc:title>
  <dc:creator>友弘</dc:creator>
  <cp:lastModifiedBy>Cheery</cp:lastModifiedBy>
  <cp:revision>32</cp:revision>
  <dcterms:created xsi:type="dcterms:W3CDTF">2020-08-10T16:05:20Z</dcterms:created>
  <dcterms:modified xsi:type="dcterms:W3CDTF">2020-09-07T08:53:25Z</dcterms:modified>
</cp:coreProperties>
</file>