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2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76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5405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11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650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825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2020/8/19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549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2020/8/19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374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2020/8/19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873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807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2020/8/19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037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6B8A-EA77-4F63-893B-4BBB2AF1F85A}" type="datetimeFigureOut">
              <a:rPr kumimoji="1" lang="ja-JP" altLang="en-US" smtClean="0"/>
              <a:t>2020/8/19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8235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0196B8A-EA77-4F63-893B-4BBB2AF1F85A}" type="datetimeFigureOut">
              <a:rPr kumimoji="1" lang="ja-JP" altLang="en-US" smtClean="0"/>
              <a:t>2020/8/19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7BA2152B-7EDD-4FF2-858C-B86956C2C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215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7F75FE-D164-499A-8847-F6CAB7947B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679516" cy="3255264"/>
          </a:xfrm>
        </p:spPr>
        <p:txBody>
          <a:bodyPr/>
          <a:lstStyle/>
          <a:p>
            <a:r>
              <a:rPr kumimoji="1" lang="ja-JP" altLang="en-US" dirty="0"/>
              <a:t>わたしの住んでいる町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D0847CC-7482-4FD6-BD5D-5869BC56A3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坪内　友弘</a:t>
            </a:r>
          </a:p>
        </p:txBody>
      </p:sp>
    </p:spTree>
    <p:extLst>
      <p:ext uri="{BB962C8B-B14F-4D97-AF65-F5344CB8AC3E}">
        <p14:creationId xmlns:p14="http://schemas.microsoft.com/office/powerpoint/2010/main" val="774204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118189-EC73-4DAA-A356-3011ECDC2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/>
              <a:t>好きなところ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A891AB-2A86-45EB-8BDC-F1C130786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/>
              <a:t>自然</a:t>
            </a:r>
            <a:endParaRPr kumimoji="1" lang="en-US" altLang="ja-JP" sz="6600" dirty="0"/>
          </a:p>
          <a:p>
            <a:r>
              <a:rPr lang="ja-JP" altLang="en-US" sz="6600" dirty="0"/>
              <a:t>お店</a:t>
            </a:r>
            <a:endParaRPr lang="en-US" altLang="ja-JP" sz="6600" dirty="0"/>
          </a:p>
          <a:p>
            <a:r>
              <a:rPr kumimoji="1" lang="ja-JP" altLang="en-US" sz="6600" dirty="0"/>
              <a:t>観光</a:t>
            </a:r>
          </a:p>
        </p:txBody>
      </p:sp>
    </p:spTree>
    <p:extLst>
      <p:ext uri="{BB962C8B-B14F-4D97-AF65-F5344CB8AC3E}">
        <p14:creationId xmlns:p14="http://schemas.microsoft.com/office/powerpoint/2010/main" val="3555770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D7FE8-E2F7-4FAC-BDEC-FBA4CD93C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/>
              <a:t>自然</a:t>
            </a:r>
          </a:p>
        </p:txBody>
      </p:sp>
      <p:pic>
        <p:nvPicPr>
          <p:cNvPr id="10" name="コンテンツ プレースホルダー 9">
            <a:extLst>
              <a:ext uri="{FF2B5EF4-FFF2-40B4-BE49-F238E27FC236}">
                <a16:creationId xmlns:a16="http://schemas.microsoft.com/office/drawing/2014/main" id="{CE8631BA-436D-420F-86DF-AB376353077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082" y="693019"/>
            <a:ext cx="2952219" cy="4420720"/>
          </a:xfrm>
        </p:spPr>
      </p:pic>
      <p:pic>
        <p:nvPicPr>
          <p:cNvPr id="14" name="コンテンツ プレースホルダー 13">
            <a:extLst>
              <a:ext uri="{FF2B5EF4-FFF2-40B4-BE49-F238E27FC236}">
                <a16:creationId xmlns:a16="http://schemas.microsoft.com/office/drawing/2014/main" id="{72CF22F0-D0F0-45FF-9B41-46CE0E72C46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795" y="1665170"/>
            <a:ext cx="2942899" cy="4420720"/>
          </a:xfrm>
        </p:spPr>
      </p:pic>
    </p:spTree>
    <p:extLst>
      <p:ext uri="{BB962C8B-B14F-4D97-AF65-F5344CB8AC3E}">
        <p14:creationId xmlns:p14="http://schemas.microsoft.com/office/powerpoint/2010/main" val="701577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A37B3-4242-4BC9-8304-AC0FC1B69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/>
              <a:t>お店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2F98CF3B-4F40-4E7B-A257-E36C144C4B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7629">
            <a:off x="3642895" y="831783"/>
            <a:ext cx="3885932" cy="2592645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2BC93DF3-8F8D-4E97-9794-2849CEA2A9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442" y="3683424"/>
            <a:ext cx="3629949" cy="2255754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E58BA0D7-90AC-48BC-AEEE-9FC3769964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1942">
            <a:off x="7345677" y="2950951"/>
            <a:ext cx="3888966" cy="259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455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F5DF44-A01E-4E51-9AD1-8782D476D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/>
              <a:t>観光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0EC7759-840D-414B-8741-B7610E5531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467" y="763337"/>
            <a:ext cx="3805989" cy="253732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76EA092-E35B-4CC8-BCA1-F2187D8F6C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710" y="3429000"/>
            <a:ext cx="3803851" cy="285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568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301E27-7696-4D31-B945-34E9B2602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6000" dirty="0"/>
              <a:t>遊びに来てね</a:t>
            </a:r>
            <a:endParaRPr kumimoji="1"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2374735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E8CE49-91F4-47FC-B30C-33D1587BDD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2097" y="1009690"/>
            <a:ext cx="8391786" cy="3255264"/>
          </a:xfrm>
        </p:spPr>
        <p:txBody>
          <a:bodyPr/>
          <a:lstStyle/>
          <a:p>
            <a:r>
              <a:rPr kumimoji="1" lang="ja-JP" altLang="en-US" dirty="0"/>
              <a:t>ありがとうございました</a:t>
            </a:r>
          </a:p>
        </p:txBody>
      </p:sp>
    </p:spTree>
    <p:extLst>
      <p:ext uri="{BB962C8B-B14F-4D97-AF65-F5344CB8AC3E}">
        <p14:creationId xmlns:p14="http://schemas.microsoft.com/office/powerpoint/2010/main" val="1346963812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黄色がかったオレンジ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フレーム</Template>
  <TotalTime>5928</TotalTime>
  <Words>23</Words>
  <Application>Microsoft Office PowerPoint</Application>
  <PresentationFormat>ワイド画面</PresentationFormat>
  <Paragraphs>11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Calibri</vt:lpstr>
      <vt:lpstr>Wingdings 2</vt:lpstr>
      <vt:lpstr>フレーム</vt:lpstr>
      <vt:lpstr>わたしの住んでいる町</vt:lpstr>
      <vt:lpstr>好きなところ</vt:lpstr>
      <vt:lpstr>自然</vt:lpstr>
      <vt:lpstr>お店</vt:lpstr>
      <vt:lpstr>観光</vt:lpstr>
      <vt:lpstr>遊びに来てね</vt:lpstr>
      <vt:lpstr>ありがとうございました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わたし住んでいる町</dc:title>
  <dc:creator>友弘</dc:creator>
  <cp:lastModifiedBy>友弘</cp:lastModifiedBy>
  <cp:revision>31</cp:revision>
  <dcterms:created xsi:type="dcterms:W3CDTF">2020-08-10T16:05:20Z</dcterms:created>
  <dcterms:modified xsi:type="dcterms:W3CDTF">2020-08-19T08:16:02Z</dcterms:modified>
</cp:coreProperties>
</file>