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notesMasterIdLst>
    <p:notesMasterId r:id="rId9"/>
  </p:notesMasterIdLst>
  <p:sldIdLst>
    <p:sldId id="256" r:id="rId2"/>
    <p:sldId id="257" r:id="rId3"/>
    <p:sldId id="258" r:id="rId4"/>
    <p:sldId id="260" r:id="rId5"/>
    <p:sldId id="261" r:id="rId6"/>
    <p:sldId id="265" r:id="rId7"/>
    <p:sldId id="264" r:id="rId8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74473" autoAdjust="0"/>
  </p:normalViewPr>
  <p:slideViewPr>
    <p:cSldViewPr snapToGrid="0">
      <p:cViewPr varScale="1">
        <p:scale>
          <a:sx n="99" d="100"/>
          <a:sy n="99" d="100"/>
        </p:scale>
        <p:origin x="26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79484" y="1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C3A2C4-4F22-488E-A78D-7CB651138D3F}" type="datetimeFigureOut">
              <a:rPr kumimoji="1" lang="ja-JP" altLang="en-US" smtClean="0"/>
              <a:t>2020/8/26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8CCFD7-AAF5-4274-BDB9-82B084369D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7614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8CCFD7-AAF5-4274-BDB9-82B084369DE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85830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2020/8/26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767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2020/8/26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5405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2020/8/26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2114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2020/8/26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2650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2020/8/26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1825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2020/8/26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2549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2020/8/26</a:t>
            </a:fld>
            <a:endParaRPr kumimoji="1" lang="ja-JP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8374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2020/8/26</a:t>
            </a:fld>
            <a:endParaRPr kumimoji="1"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9873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2020/8/26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1807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2020/8/26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5037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2020/8/26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8235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0196B8A-EA77-4F63-893B-4BBB2AF1F85A}" type="datetimeFigureOut">
              <a:rPr kumimoji="1" lang="ja-JP" altLang="en-US" smtClean="0"/>
              <a:t>2020/8/26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3215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kumimoji="1"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7F75FE-D164-499A-8847-F6CAB7947B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9847" y="1298448"/>
            <a:ext cx="7852771" cy="3255264"/>
          </a:xfrm>
        </p:spPr>
        <p:txBody>
          <a:bodyPr/>
          <a:lstStyle/>
          <a:p>
            <a:r>
              <a:rPr kumimoji="1" lang="ja-JP" altLang="en-US" dirty="0"/>
              <a:t>わたし</a:t>
            </a:r>
            <a:r>
              <a:rPr lang="ja-JP" altLang="en-US" dirty="0"/>
              <a:t>の</a:t>
            </a:r>
            <a:r>
              <a:rPr kumimoji="1" lang="ja-JP" altLang="en-US" dirty="0"/>
              <a:t>住んでいる町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D0847CC-7482-4FD6-BD5D-5869BC56A3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坪内　友弘</a:t>
            </a:r>
          </a:p>
        </p:txBody>
      </p:sp>
    </p:spTree>
    <p:extLst>
      <p:ext uri="{BB962C8B-B14F-4D97-AF65-F5344CB8AC3E}">
        <p14:creationId xmlns:p14="http://schemas.microsoft.com/office/powerpoint/2010/main" val="774204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118189-EC73-4DAA-A356-3011ECDC29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6000" dirty="0"/>
              <a:t>好きなところ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FA891AB-2A86-45EB-8BDC-F1C130786C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6600" dirty="0"/>
              <a:t>自然</a:t>
            </a:r>
            <a:endParaRPr kumimoji="1" lang="en-US" altLang="ja-JP" sz="6600" dirty="0"/>
          </a:p>
          <a:p>
            <a:r>
              <a:rPr lang="ja-JP" altLang="en-US" sz="6600" dirty="0"/>
              <a:t>お店</a:t>
            </a:r>
            <a:endParaRPr lang="en-US" altLang="ja-JP" sz="6600" dirty="0"/>
          </a:p>
          <a:p>
            <a:r>
              <a:rPr kumimoji="1" lang="ja-JP" altLang="en-US" sz="6600" dirty="0"/>
              <a:t>観光</a:t>
            </a:r>
          </a:p>
        </p:txBody>
      </p:sp>
    </p:spTree>
    <p:extLst>
      <p:ext uri="{BB962C8B-B14F-4D97-AF65-F5344CB8AC3E}">
        <p14:creationId xmlns:p14="http://schemas.microsoft.com/office/powerpoint/2010/main" val="3555770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3D7FE8-E2F7-4FAC-BDEC-FBA4CD93C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6000" dirty="0"/>
              <a:t>自然</a:t>
            </a:r>
          </a:p>
        </p:txBody>
      </p:sp>
      <p:pic>
        <p:nvPicPr>
          <p:cNvPr id="10" name="コンテンツ プレースホルダー 9">
            <a:extLst>
              <a:ext uri="{FF2B5EF4-FFF2-40B4-BE49-F238E27FC236}">
                <a16:creationId xmlns:a16="http://schemas.microsoft.com/office/drawing/2014/main" id="{CE8631BA-436D-420F-86DF-AB376353077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9082" y="693019"/>
            <a:ext cx="2952219" cy="44207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コンテンツ プレースホルダー 13">
            <a:extLst>
              <a:ext uri="{FF2B5EF4-FFF2-40B4-BE49-F238E27FC236}">
                <a16:creationId xmlns:a16="http://schemas.microsoft.com/office/drawing/2014/main" id="{72CF22F0-D0F0-45FF-9B41-46CE0E72C46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8795" y="1665170"/>
            <a:ext cx="2942899" cy="44207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DAD7E60-705C-4601-B9DC-15997C4DE5A8}"/>
              </a:ext>
            </a:extLst>
          </p:cNvPr>
          <p:cNvSpPr txBox="1"/>
          <p:nvPr/>
        </p:nvSpPr>
        <p:spPr>
          <a:xfrm>
            <a:off x="4315425" y="907140"/>
            <a:ext cx="2689638" cy="584775"/>
          </a:xfrm>
          <a:prstGeom prst="rect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solidFill>
                  <a:srgbClr val="00B050"/>
                </a:solidFill>
              </a:rPr>
              <a:t>やすらぎ公園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20DE5C2-22A0-4C0B-BAC5-FAA6EDD90F57}"/>
              </a:ext>
            </a:extLst>
          </p:cNvPr>
          <p:cNvSpPr txBox="1"/>
          <p:nvPr/>
        </p:nvSpPr>
        <p:spPr>
          <a:xfrm>
            <a:off x="7837089" y="5316449"/>
            <a:ext cx="3056204" cy="769441"/>
          </a:xfrm>
          <a:prstGeom prst="rect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3200" dirty="0">
                <a:solidFill>
                  <a:srgbClr val="0070C0"/>
                </a:solidFill>
              </a:rPr>
              <a:t>さくらがきれい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3571EA32-2C84-4222-B780-63948A8F48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6326">
            <a:off x="1121832" y="4021328"/>
            <a:ext cx="2690160" cy="269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577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0A37B3-4242-4BC9-8304-AC0FC1B69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6000" dirty="0"/>
              <a:t>お店</a:t>
            </a: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2F98CF3B-4F40-4E7B-A257-E36C144C4B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17629">
            <a:off x="3642895" y="831783"/>
            <a:ext cx="3885932" cy="2592645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2BC93DF3-8F8D-4E97-9794-2849CEA2A9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9442" y="3683424"/>
            <a:ext cx="3629949" cy="2255754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E58BA0D7-90AC-48BC-AEEE-9FC3769964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31942">
            <a:off x="7345677" y="2950951"/>
            <a:ext cx="3888966" cy="2592644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5F26DA0-3313-460C-A67B-F582BB2DBB40}"/>
              </a:ext>
            </a:extLst>
          </p:cNvPr>
          <p:cNvSpPr/>
          <p:nvPr/>
        </p:nvSpPr>
        <p:spPr>
          <a:xfrm rot="858121">
            <a:off x="7465507" y="1262291"/>
            <a:ext cx="43396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おいしいよ！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8DEDFA8E-0BA2-43BA-B5CF-BA1966D35E0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543" y="4677878"/>
            <a:ext cx="1566676" cy="1412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45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F5DF44-A01E-4E51-9AD1-8782D476D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6000" dirty="0"/>
              <a:t>観光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30EC7759-840D-414B-8741-B7610E5531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9467" y="763337"/>
            <a:ext cx="3805989" cy="2537326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476EA092-E35B-4CC8-BCA1-F2187D8F6C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1710" y="3429000"/>
            <a:ext cx="3803851" cy="2852888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E70BAF7-2A3C-4B67-9137-7B4812A68940}"/>
              </a:ext>
            </a:extLst>
          </p:cNvPr>
          <p:cNvSpPr txBox="1"/>
          <p:nvPr/>
        </p:nvSpPr>
        <p:spPr>
          <a:xfrm>
            <a:off x="8017738" y="1493391"/>
            <a:ext cx="3091793" cy="1077218"/>
          </a:xfrm>
          <a:prstGeom prst="rect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solidFill>
                  <a:srgbClr val="00B050"/>
                </a:solidFill>
              </a:rPr>
              <a:t>見守ってくれる大きな神社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039C0DD-0368-4706-BF69-E637F154AAC4}"/>
              </a:ext>
            </a:extLst>
          </p:cNvPr>
          <p:cNvSpPr txBox="1"/>
          <p:nvPr/>
        </p:nvSpPr>
        <p:spPr>
          <a:xfrm>
            <a:off x="3938015" y="4070614"/>
            <a:ext cx="3448892" cy="1569660"/>
          </a:xfrm>
          <a:prstGeom prst="rect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solidFill>
                  <a:srgbClr val="00B050"/>
                </a:solidFill>
              </a:rPr>
              <a:t>ユネスコ無形文化遺産に登録されたお祭り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319035D2-8EED-4893-B71A-370072A8B6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910" y="3932959"/>
            <a:ext cx="2137499" cy="2185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568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301E27-7696-4D31-B945-34E9B2602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6000" dirty="0"/>
              <a:t>遊びに来てね</a:t>
            </a:r>
            <a:endParaRPr kumimoji="1" lang="ja-JP" altLang="en-US" sz="6000" dirty="0"/>
          </a:p>
        </p:txBody>
      </p:sp>
      <p:sp>
        <p:nvSpPr>
          <p:cNvPr id="19" name="楕円 18">
            <a:extLst>
              <a:ext uri="{FF2B5EF4-FFF2-40B4-BE49-F238E27FC236}">
                <a16:creationId xmlns:a16="http://schemas.microsoft.com/office/drawing/2014/main" id="{3BE4971F-091F-47EA-A4D7-3EFD8D6D7CE6}"/>
              </a:ext>
            </a:extLst>
          </p:cNvPr>
          <p:cNvSpPr/>
          <p:nvPr/>
        </p:nvSpPr>
        <p:spPr>
          <a:xfrm>
            <a:off x="7296687" y="1043736"/>
            <a:ext cx="2721548" cy="218540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/>
              <a:t>公園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88482E0-B9BD-4E84-B815-8C09A6617C41}"/>
              </a:ext>
            </a:extLst>
          </p:cNvPr>
          <p:cNvGrpSpPr/>
          <p:nvPr/>
        </p:nvGrpSpPr>
        <p:grpSpPr>
          <a:xfrm>
            <a:off x="10016630" y="687255"/>
            <a:ext cx="1372599" cy="2713779"/>
            <a:chOff x="10016630" y="687255"/>
            <a:chExt cx="1372599" cy="2713779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0E370C7E-74C4-4621-9BE2-4DB70E85110F}"/>
                </a:ext>
              </a:extLst>
            </p:cNvPr>
            <p:cNvGrpSpPr/>
            <p:nvPr/>
          </p:nvGrpSpPr>
          <p:grpSpPr>
            <a:xfrm>
              <a:off x="10881230" y="2002415"/>
              <a:ext cx="496711" cy="622290"/>
              <a:chOff x="10035822" y="826826"/>
              <a:chExt cx="496711" cy="622290"/>
            </a:xfrm>
          </p:grpSpPr>
          <p:sp>
            <p:nvSpPr>
              <p:cNvPr id="44" name="二等辺三角形 43">
                <a:extLst>
                  <a:ext uri="{FF2B5EF4-FFF2-40B4-BE49-F238E27FC236}">
                    <a16:creationId xmlns:a16="http://schemas.microsoft.com/office/drawing/2014/main" id="{1274215C-7E36-4161-979F-40A1BEE0837A}"/>
                  </a:ext>
                </a:extLst>
              </p:cNvPr>
              <p:cNvSpPr/>
              <p:nvPr/>
            </p:nvSpPr>
            <p:spPr>
              <a:xfrm>
                <a:off x="10193922" y="983661"/>
                <a:ext cx="237067" cy="465455"/>
              </a:xfrm>
              <a:prstGeom prst="triangle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雲 44">
                <a:extLst>
                  <a:ext uri="{FF2B5EF4-FFF2-40B4-BE49-F238E27FC236}">
                    <a16:creationId xmlns:a16="http://schemas.microsoft.com/office/drawing/2014/main" id="{9EB7A4CC-0401-47E9-9398-52333182C799}"/>
                  </a:ext>
                </a:extLst>
              </p:cNvPr>
              <p:cNvSpPr/>
              <p:nvPr/>
            </p:nvSpPr>
            <p:spPr>
              <a:xfrm>
                <a:off x="10035822" y="826826"/>
                <a:ext cx="496711" cy="457497"/>
              </a:xfrm>
              <a:prstGeom prst="cloud">
                <a:avLst/>
              </a:prstGeom>
              <a:solidFill>
                <a:srgbClr val="FEC3BE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85EA11C5-84A2-486B-9C47-115A3604ECF5}"/>
                </a:ext>
              </a:extLst>
            </p:cNvPr>
            <p:cNvSpPr/>
            <p:nvPr/>
          </p:nvSpPr>
          <p:spPr>
            <a:xfrm>
              <a:off x="10548925" y="738046"/>
              <a:ext cx="308009" cy="266298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rgbClr val="7F7F7F"/>
                </a:solidFill>
              </a:endParaRPr>
            </a:p>
          </p:txBody>
        </p: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E0C08D15-C7F1-44C9-80E3-0EBC5FFAF80F}"/>
                </a:ext>
              </a:extLst>
            </p:cNvPr>
            <p:cNvGrpSpPr/>
            <p:nvPr/>
          </p:nvGrpSpPr>
          <p:grpSpPr>
            <a:xfrm>
              <a:off x="10016630" y="712455"/>
              <a:ext cx="496711" cy="622290"/>
              <a:chOff x="10035822" y="826826"/>
              <a:chExt cx="496711" cy="622290"/>
            </a:xfrm>
          </p:grpSpPr>
          <p:sp>
            <p:nvSpPr>
              <p:cNvPr id="23" name="二等辺三角形 22">
                <a:extLst>
                  <a:ext uri="{FF2B5EF4-FFF2-40B4-BE49-F238E27FC236}">
                    <a16:creationId xmlns:a16="http://schemas.microsoft.com/office/drawing/2014/main" id="{8BEBA4B6-85D9-44FA-8884-143944F87F30}"/>
                  </a:ext>
                </a:extLst>
              </p:cNvPr>
              <p:cNvSpPr/>
              <p:nvPr/>
            </p:nvSpPr>
            <p:spPr>
              <a:xfrm>
                <a:off x="10193922" y="983661"/>
                <a:ext cx="237067" cy="465455"/>
              </a:xfrm>
              <a:prstGeom prst="triangle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雲 21">
                <a:extLst>
                  <a:ext uri="{FF2B5EF4-FFF2-40B4-BE49-F238E27FC236}">
                    <a16:creationId xmlns:a16="http://schemas.microsoft.com/office/drawing/2014/main" id="{AA668EE4-6E7F-4E4C-A8AD-E7CAD29B4F1C}"/>
                  </a:ext>
                </a:extLst>
              </p:cNvPr>
              <p:cNvSpPr/>
              <p:nvPr/>
            </p:nvSpPr>
            <p:spPr>
              <a:xfrm>
                <a:off x="10035822" y="826826"/>
                <a:ext cx="496711" cy="457497"/>
              </a:xfrm>
              <a:prstGeom prst="cloud">
                <a:avLst/>
              </a:prstGeom>
              <a:solidFill>
                <a:srgbClr val="FEC3BE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476AE3DD-035A-41FD-9134-4EF5B8641D18}"/>
                </a:ext>
              </a:extLst>
            </p:cNvPr>
            <p:cNvGrpSpPr/>
            <p:nvPr/>
          </p:nvGrpSpPr>
          <p:grpSpPr>
            <a:xfrm>
              <a:off x="10027919" y="1387170"/>
              <a:ext cx="496711" cy="622290"/>
              <a:chOff x="10035822" y="826826"/>
              <a:chExt cx="496711" cy="622290"/>
            </a:xfrm>
          </p:grpSpPr>
          <p:sp>
            <p:nvSpPr>
              <p:cNvPr id="26" name="二等辺三角形 25">
                <a:extLst>
                  <a:ext uri="{FF2B5EF4-FFF2-40B4-BE49-F238E27FC236}">
                    <a16:creationId xmlns:a16="http://schemas.microsoft.com/office/drawing/2014/main" id="{3AF5C0B4-B658-4A9B-A330-A3CACD438BB4}"/>
                  </a:ext>
                </a:extLst>
              </p:cNvPr>
              <p:cNvSpPr/>
              <p:nvPr/>
            </p:nvSpPr>
            <p:spPr>
              <a:xfrm>
                <a:off x="10193922" y="983661"/>
                <a:ext cx="237067" cy="465455"/>
              </a:xfrm>
              <a:prstGeom prst="triangle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雲 26">
                <a:extLst>
                  <a:ext uri="{FF2B5EF4-FFF2-40B4-BE49-F238E27FC236}">
                    <a16:creationId xmlns:a16="http://schemas.microsoft.com/office/drawing/2014/main" id="{2F110C6B-696D-4201-BA86-57A370BFFEDB}"/>
                  </a:ext>
                </a:extLst>
              </p:cNvPr>
              <p:cNvSpPr/>
              <p:nvPr/>
            </p:nvSpPr>
            <p:spPr>
              <a:xfrm>
                <a:off x="10035822" y="826826"/>
                <a:ext cx="496711" cy="457497"/>
              </a:xfrm>
              <a:prstGeom prst="cloud">
                <a:avLst/>
              </a:prstGeom>
              <a:solidFill>
                <a:srgbClr val="FEC3BE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8CA3D5B6-D92E-49F7-A5A8-9A4BAB1094B2}"/>
                </a:ext>
              </a:extLst>
            </p:cNvPr>
            <p:cNvGrpSpPr/>
            <p:nvPr/>
          </p:nvGrpSpPr>
          <p:grpSpPr>
            <a:xfrm>
              <a:off x="10027919" y="2694320"/>
              <a:ext cx="496711" cy="622290"/>
              <a:chOff x="10035822" y="826826"/>
              <a:chExt cx="496711" cy="622290"/>
            </a:xfrm>
          </p:grpSpPr>
          <p:sp>
            <p:nvSpPr>
              <p:cNvPr id="29" name="二等辺三角形 28">
                <a:extLst>
                  <a:ext uri="{FF2B5EF4-FFF2-40B4-BE49-F238E27FC236}">
                    <a16:creationId xmlns:a16="http://schemas.microsoft.com/office/drawing/2014/main" id="{DE7884B7-EE04-40C6-8F5F-9D29A803D32A}"/>
                  </a:ext>
                </a:extLst>
              </p:cNvPr>
              <p:cNvSpPr/>
              <p:nvPr/>
            </p:nvSpPr>
            <p:spPr>
              <a:xfrm>
                <a:off x="10193922" y="983661"/>
                <a:ext cx="237067" cy="465455"/>
              </a:xfrm>
              <a:prstGeom prst="triangle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雲 29">
                <a:extLst>
                  <a:ext uri="{FF2B5EF4-FFF2-40B4-BE49-F238E27FC236}">
                    <a16:creationId xmlns:a16="http://schemas.microsoft.com/office/drawing/2014/main" id="{5DF8494D-2C35-40D8-A77D-C9110F72B37B}"/>
                  </a:ext>
                </a:extLst>
              </p:cNvPr>
              <p:cNvSpPr/>
              <p:nvPr/>
            </p:nvSpPr>
            <p:spPr>
              <a:xfrm>
                <a:off x="10035822" y="826826"/>
                <a:ext cx="496711" cy="457497"/>
              </a:xfrm>
              <a:prstGeom prst="cloud">
                <a:avLst/>
              </a:prstGeom>
              <a:solidFill>
                <a:srgbClr val="FEC3BE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14C4F47A-7B1E-47F2-8E9F-0E9F6EAD2F14}"/>
                </a:ext>
              </a:extLst>
            </p:cNvPr>
            <p:cNvGrpSpPr/>
            <p:nvPr/>
          </p:nvGrpSpPr>
          <p:grpSpPr>
            <a:xfrm>
              <a:off x="10016631" y="2027615"/>
              <a:ext cx="496711" cy="622290"/>
              <a:chOff x="10035822" y="826826"/>
              <a:chExt cx="496711" cy="622290"/>
            </a:xfrm>
          </p:grpSpPr>
          <p:sp>
            <p:nvSpPr>
              <p:cNvPr id="32" name="二等辺三角形 31">
                <a:extLst>
                  <a:ext uri="{FF2B5EF4-FFF2-40B4-BE49-F238E27FC236}">
                    <a16:creationId xmlns:a16="http://schemas.microsoft.com/office/drawing/2014/main" id="{6ED1002B-6E17-4D53-970E-A26EB18EB08E}"/>
                  </a:ext>
                </a:extLst>
              </p:cNvPr>
              <p:cNvSpPr/>
              <p:nvPr/>
            </p:nvSpPr>
            <p:spPr>
              <a:xfrm>
                <a:off x="10193922" y="983661"/>
                <a:ext cx="237067" cy="465455"/>
              </a:xfrm>
              <a:prstGeom prst="triangle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雲 32">
                <a:extLst>
                  <a:ext uri="{FF2B5EF4-FFF2-40B4-BE49-F238E27FC236}">
                    <a16:creationId xmlns:a16="http://schemas.microsoft.com/office/drawing/2014/main" id="{831DB81B-231E-401E-AA72-6ADC1C44CC8D}"/>
                  </a:ext>
                </a:extLst>
              </p:cNvPr>
              <p:cNvSpPr/>
              <p:nvPr/>
            </p:nvSpPr>
            <p:spPr>
              <a:xfrm>
                <a:off x="10035822" y="826826"/>
                <a:ext cx="496711" cy="457497"/>
              </a:xfrm>
              <a:prstGeom prst="cloud">
                <a:avLst/>
              </a:prstGeom>
              <a:solidFill>
                <a:srgbClr val="FEC3BE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713CF4AA-1584-4651-A80C-1F7F949B2529}"/>
                </a:ext>
              </a:extLst>
            </p:cNvPr>
            <p:cNvGrpSpPr/>
            <p:nvPr/>
          </p:nvGrpSpPr>
          <p:grpSpPr>
            <a:xfrm>
              <a:off x="10881229" y="687255"/>
              <a:ext cx="496711" cy="622290"/>
              <a:chOff x="10035822" y="826826"/>
              <a:chExt cx="496711" cy="622290"/>
            </a:xfrm>
          </p:grpSpPr>
          <p:sp>
            <p:nvSpPr>
              <p:cNvPr id="35" name="二等辺三角形 34">
                <a:extLst>
                  <a:ext uri="{FF2B5EF4-FFF2-40B4-BE49-F238E27FC236}">
                    <a16:creationId xmlns:a16="http://schemas.microsoft.com/office/drawing/2014/main" id="{2C561554-765B-4E0D-AFDD-7EB7A02ACFBA}"/>
                  </a:ext>
                </a:extLst>
              </p:cNvPr>
              <p:cNvSpPr/>
              <p:nvPr/>
            </p:nvSpPr>
            <p:spPr>
              <a:xfrm>
                <a:off x="10193922" y="983661"/>
                <a:ext cx="237067" cy="465455"/>
              </a:xfrm>
              <a:prstGeom prst="triangle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雲 35">
                <a:extLst>
                  <a:ext uri="{FF2B5EF4-FFF2-40B4-BE49-F238E27FC236}">
                    <a16:creationId xmlns:a16="http://schemas.microsoft.com/office/drawing/2014/main" id="{317077EF-1192-49FE-B60B-C4462BD6BBC4}"/>
                  </a:ext>
                </a:extLst>
              </p:cNvPr>
              <p:cNvSpPr/>
              <p:nvPr/>
            </p:nvSpPr>
            <p:spPr>
              <a:xfrm>
                <a:off x="10035822" y="826826"/>
                <a:ext cx="496711" cy="457497"/>
              </a:xfrm>
              <a:prstGeom prst="cloud">
                <a:avLst/>
              </a:prstGeom>
              <a:solidFill>
                <a:srgbClr val="FEC3BE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1CA70C4F-F6DF-422A-BA9D-898ED055DFC9}"/>
                </a:ext>
              </a:extLst>
            </p:cNvPr>
            <p:cNvGrpSpPr/>
            <p:nvPr/>
          </p:nvGrpSpPr>
          <p:grpSpPr>
            <a:xfrm>
              <a:off x="10892518" y="1361970"/>
              <a:ext cx="496711" cy="622290"/>
              <a:chOff x="10035822" y="826826"/>
              <a:chExt cx="496711" cy="622290"/>
            </a:xfrm>
          </p:grpSpPr>
          <p:sp>
            <p:nvSpPr>
              <p:cNvPr id="38" name="二等辺三角形 37">
                <a:extLst>
                  <a:ext uri="{FF2B5EF4-FFF2-40B4-BE49-F238E27FC236}">
                    <a16:creationId xmlns:a16="http://schemas.microsoft.com/office/drawing/2014/main" id="{171DE08C-0D14-4E22-AD96-93CA3FA75137}"/>
                  </a:ext>
                </a:extLst>
              </p:cNvPr>
              <p:cNvSpPr/>
              <p:nvPr/>
            </p:nvSpPr>
            <p:spPr>
              <a:xfrm>
                <a:off x="10193922" y="983661"/>
                <a:ext cx="237067" cy="465455"/>
              </a:xfrm>
              <a:prstGeom prst="triangle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雲 38">
                <a:extLst>
                  <a:ext uri="{FF2B5EF4-FFF2-40B4-BE49-F238E27FC236}">
                    <a16:creationId xmlns:a16="http://schemas.microsoft.com/office/drawing/2014/main" id="{655560CD-43A2-41AF-A0FA-068828F126E9}"/>
                  </a:ext>
                </a:extLst>
              </p:cNvPr>
              <p:cNvSpPr/>
              <p:nvPr/>
            </p:nvSpPr>
            <p:spPr>
              <a:xfrm>
                <a:off x="10035822" y="826826"/>
                <a:ext cx="496711" cy="457497"/>
              </a:xfrm>
              <a:prstGeom prst="cloud">
                <a:avLst/>
              </a:prstGeom>
              <a:solidFill>
                <a:srgbClr val="FEC3BE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62D88D2C-FE12-41F2-AE8A-1E019B8A82C6}"/>
                </a:ext>
              </a:extLst>
            </p:cNvPr>
            <p:cNvGrpSpPr/>
            <p:nvPr/>
          </p:nvGrpSpPr>
          <p:grpSpPr>
            <a:xfrm>
              <a:off x="10892518" y="2669120"/>
              <a:ext cx="496711" cy="622290"/>
              <a:chOff x="10035822" y="826826"/>
              <a:chExt cx="496711" cy="622290"/>
            </a:xfrm>
          </p:grpSpPr>
          <p:sp>
            <p:nvSpPr>
              <p:cNvPr id="41" name="二等辺三角形 40">
                <a:extLst>
                  <a:ext uri="{FF2B5EF4-FFF2-40B4-BE49-F238E27FC236}">
                    <a16:creationId xmlns:a16="http://schemas.microsoft.com/office/drawing/2014/main" id="{5F0002A2-3B7F-4B75-BCA6-AC6F3EAD741B}"/>
                  </a:ext>
                </a:extLst>
              </p:cNvPr>
              <p:cNvSpPr/>
              <p:nvPr/>
            </p:nvSpPr>
            <p:spPr>
              <a:xfrm>
                <a:off x="10193922" y="983661"/>
                <a:ext cx="237067" cy="465455"/>
              </a:xfrm>
              <a:prstGeom prst="triangle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雲 41">
                <a:extLst>
                  <a:ext uri="{FF2B5EF4-FFF2-40B4-BE49-F238E27FC236}">
                    <a16:creationId xmlns:a16="http://schemas.microsoft.com/office/drawing/2014/main" id="{68839AA5-7B61-41B3-BF08-4426336DFFE1}"/>
                  </a:ext>
                </a:extLst>
              </p:cNvPr>
              <p:cNvSpPr/>
              <p:nvPr/>
            </p:nvSpPr>
            <p:spPr>
              <a:xfrm>
                <a:off x="10035822" y="826826"/>
                <a:ext cx="496711" cy="457497"/>
              </a:xfrm>
              <a:prstGeom prst="cloud">
                <a:avLst/>
              </a:prstGeom>
              <a:solidFill>
                <a:srgbClr val="FEC3BE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2DB4A55B-C5B5-4723-A19B-06F39250B5A4}"/>
              </a:ext>
            </a:extLst>
          </p:cNvPr>
          <p:cNvGrpSpPr/>
          <p:nvPr/>
        </p:nvGrpSpPr>
        <p:grpSpPr>
          <a:xfrm>
            <a:off x="3707746" y="692567"/>
            <a:ext cx="7710314" cy="5469034"/>
            <a:chOff x="3707746" y="692567"/>
            <a:chExt cx="7710314" cy="5469034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799CCD74-7206-410B-BE0C-4CCFC16D2A29}"/>
                </a:ext>
              </a:extLst>
            </p:cNvPr>
            <p:cNvSpPr/>
            <p:nvPr/>
          </p:nvSpPr>
          <p:spPr>
            <a:xfrm>
              <a:off x="5399773" y="692567"/>
              <a:ext cx="308009" cy="53035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2F79FA0C-A5AF-4466-BA79-F37BE09BD039}"/>
                </a:ext>
              </a:extLst>
            </p:cNvPr>
            <p:cNvSpPr/>
            <p:nvPr/>
          </p:nvSpPr>
          <p:spPr>
            <a:xfrm rot="5400000">
              <a:off x="7408898" y="-322574"/>
              <a:ext cx="308009" cy="771031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1516CE0B-578D-459C-91A1-149B701EFA52}"/>
                </a:ext>
              </a:extLst>
            </p:cNvPr>
            <p:cNvSpPr/>
            <p:nvPr/>
          </p:nvSpPr>
          <p:spPr>
            <a:xfrm>
              <a:off x="6910758" y="692567"/>
              <a:ext cx="308009" cy="534899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43F9CEF2-FDE7-4A18-A8B3-CC06D80BA0EA}"/>
                </a:ext>
              </a:extLst>
            </p:cNvPr>
            <p:cNvGrpSpPr/>
            <p:nvPr/>
          </p:nvGrpSpPr>
          <p:grpSpPr>
            <a:xfrm>
              <a:off x="4159302" y="738046"/>
              <a:ext cx="959554" cy="5423555"/>
              <a:chOff x="4188178" y="818147"/>
              <a:chExt cx="959554" cy="5423555"/>
            </a:xfrm>
          </p:grpSpPr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57F2459B-D5B4-46F4-B744-CACDBD0ADAEB}"/>
                  </a:ext>
                </a:extLst>
              </p:cNvPr>
              <p:cNvGrpSpPr/>
              <p:nvPr/>
            </p:nvGrpSpPr>
            <p:grpSpPr>
              <a:xfrm>
                <a:off x="4507030" y="818147"/>
                <a:ext cx="308009" cy="5423555"/>
                <a:chOff x="4507030" y="818147"/>
                <a:chExt cx="308009" cy="5423555"/>
              </a:xfrm>
            </p:grpSpPr>
            <p:sp>
              <p:nvSpPr>
                <p:cNvPr id="9" name="正方形/長方形 8">
                  <a:extLst>
                    <a:ext uri="{FF2B5EF4-FFF2-40B4-BE49-F238E27FC236}">
                      <a16:creationId xmlns:a16="http://schemas.microsoft.com/office/drawing/2014/main" id="{E5998AB4-1CDF-42BB-90BA-C15101A0775D}"/>
                    </a:ext>
                  </a:extLst>
                </p:cNvPr>
                <p:cNvSpPr/>
                <p:nvPr/>
              </p:nvSpPr>
              <p:spPr>
                <a:xfrm>
                  <a:off x="4507030" y="818147"/>
                  <a:ext cx="308009" cy="530352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13" name="直線コネクタ 12">
                  <a:extLst>
                    <a:ext uri="{FF2B5EF4-FFF2-40B4-BE49-F238E27FC236}">
                      <a16:creationId xmlns:a16="http://schemas.microsoft.com/office/drawing/2014/main" id="{439C1E03-C55B-4A4C-BDE7-AB4518134DF9}"/>
                    </a:ext>
                  </a:extLst>
                </p:cNvPr>
                <p:cNvCxnSpPr/>
                <p:nvPr/>
              </p:nvCxnSpPr>
              <p:spPr>
                <a:xfrm>
                  <a:off x="4659484" y="983661"/>
                  <a:ext cx="0" cy="5258041"/>
                </a:xfrm>
                <a:prstGeom prst="line">
                  <a:avLst/>
                </a:prstGeom>
                <a:ln w="311150">
                  <a:solidFill>
                    <a:schemeClr val="bg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C09D9CCE-B99D-40B7-91D1-B8C14BAEE6FB}"/>
                  </a:ext>
                </a:extLst>
              </p:cNvPr>
              <p:cNvSpPr/>
              <p:nvPr/>
            </p:nvSpPr>
            <p:spPr>
              <a:xfrm>
                <a:off x="4188178" y="2517422"/>
                <a:ext cx="959554" cy="2201334"/>
              </a:xfrm>
              <a:prstGeom prst="round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ja-JP" altLang="en-US" sz="4000" dirty="0"/>
                  <a:t>〇駅</a:t>
                </a:r>
              </a:p>
            </p:txBody>
          </p:sp>
        </p:grp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2AC7C36C-DE16-4C47-819F-EBD0BEA9520E}"/>
                </a:ext>
              </a:extLst>
            </p:cNvPr>
            <p:cNvSpPr/>
            <p:nvPr/>
          </p:nvSpPr>
          <p:spPr>
            <a:xfrm>
              <a:off x="8057466" y="3378578"/>
              <a:ext cx="308009" cy="266298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8F6B8A07-DCDD-428D-899E-3BDE170B6B32}"/>
                </a:ext>
              </a:extLst>
            </p:cNvPr>
            <p:cNvSpPr/>
            <p:nvPr/>
          </p:nvSpPr>
          <p:spPr>
            <a:xfrm rot="5400000">
              <a:off x="6261437" y="374280"/>
              <a:ext cx="308009" cy="160665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BEEEE827-610A-4980-B109-FD630B40FA11}"/>
                </a:ext>
              </a:extLst>
            </p:cNvPr>
            <p:cNvSpPr/>
            <p:nvPr/>
          </p:nvSpPr>
          <p:spPr>
            <a:xfrm>
              <a:off x="10557349" y="3424057"/>
              <a:ext cx="308009" cy="266298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4603191C-5119-463A-B96C-EBFD6330A724}"/>
              </a:ext>
            </a:extLst>
          </p:cNvPr>
          <p:cNvGrpSpPr/>
          <p:nvPr/>
        </p:nvGrpSpPr>
        <p:grpSpPr>
          <a:xfrm>
            <a:off x="8552476" y="3895978"/>
            <a:ext cx="1088478" cy="1157162"/>
            <a:chOff x="8676411" y="4120444"/>
            <a:chExt cx="1088478" cy="1157162"/>
          </a:xfrm>
        </p:grpSpPr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8E26CF6C-791E-4EDD-8EED-B5D85691BD17}"/>
                </a:ext>
              </a:extLst>
            </p:cNvPr>
            <p:cNvSpPr/>
            <p:nvPr/>
          </p:nvSpPr>
          <p:spPr>
            <a:xfrm>
              <a:off x="8686337" y="4120444"/>
              <a:ext cx="1078552" cy="13005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0A448111-234A-4635-B19B-692BBB1024DA}"/>
                </a:ext>
              </a:extLst>
            </p:cNvPr>
            <p:cNvSpPr/>
            <p:nvPr/>
          </p:nvSpPr>
          <p:spPr>
            <a:xfrm>
              <a:off x="8676411" y="4379415"/>
              <a:ext cx="1078552" cy="13005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97739EEE-CD7D-4216-938B-C8A6C5AD8969}"/>
                </a:ext>
              </a:extLst>
            </p:cNvPr>
            <p:cNvSpPr/>
            <p:nvPr/>
          </p:nvSpPr>
          <p:spPr>
            <a:xfrm rot="5400000">
              <a:off x="8432351" y="4673302"/>
              <a:ext cx="1078552" cy="13005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32A33946-4225-4883-ABC5-A0441F1CC1E8}"/>
                </a:ext>
              </a:extLst>
            </p:cNvPr>
            <p:cNvSpPr/>
            <p:nvPr/>
          </p:nvSpPr>
          <p:spPr>
            <a:xfrm rot="5400000">
              <a:off x="8944599" y="4673302"/>
              <a:ext cx="1078552" cy="13005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E46824B8-6B5D-48EE-89FC-BD8CEC5D7475}"/>
              </a:ext>
            </a:extLst>
          </p:cNvPr>
          <p:cNvGrpSpPr/>
          <p:nvPr/>
        </p:nvGrpSpPr>
        <p:grpSpPr>
          <a:xfrm>
            <a:off x="7218767" y="5100838"/>
            <a:ext cx="605097" cy="724260"/>
            <a:chOff x="7133616" y="4818809"/>
            <a:chExt cx="601118" cy="724260"/>
          </a:xfrm>
          <a:solidFill>
            <a:schemeClr val="accent1"/>
          </a:solidFill>
        </p:grpSpPr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0809543F-E400-400C-A462-53BC96C8DC67}"/>
                </a:ext>
              </a:extLst>
            </p:cNvPr>
            <p:cNvSpPr/>
            <p:nvPr/>
          </p:nvSpPr>
          <p:spPr>
            <a:xfrm>
              <a:off x="7133616" y="5136444"/>
              <a:ext cx="601118" cy="4066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600" b="1" dirty="0">
                  <a:solidFill>
                    <a:schemeClr val="tx1"/>
                  </a:solidFill>
                </a:rPr>
                <a:t>自宅</a:t>
              </a:r>
            </a:p>
          </p:txBody>
        </p:sp>
        <p:sp>
          <p:nvSpPr>
            <p:cNvPr id="57" name="二等辺三角形 56">
              <a:extLst>
                <a:ext uri="{FF2B5EF4-FFF2-40B4-BE49-F238E27FC236}">
                  <a16:creationId xmlns:a16="http://schemas.microsoft.com/office/drawing/2014/main" id="{1BEAC617-91B5-4F77-B8A6-939A126AB850}"/>
                </a:ext>
              </a:extLst>
            </p:cNvPr>
            <p:cNvSpPr/>
            <p:nvPr/>
          </p:nvSpPr>
          <p:spPr>
            <a:xfrm>
              <a:off x="7133617" y="4818809"/>
              <a:ext cx="601117" cy="31763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1" name="星: 5 pt 60">
            <a:extLst>
              <a:ext uri="{FF2B5EF4-FFF2-40B4-BE49-F238E27FC236}">
                <a16:creationId xmlns:a16="http://schemas.microsoft.com/office/drawing/2014/main" id="{07539560-D335-44A9-8D28-F8ABEFEAA58A}"/>
              </a:ext>
            </a:extLst>
          </p:cNvPr>
          <p:cNvSpPr/>
          <p:nvPr/>
        </p:nvSpPr>
        <p:spPr>
          <a:xfrm>
            <a:off x="5688097" y="1311277"/>
            <a:ext cx="496997" cy="465455"/>
          </a:xfrm>
          <a:prstGeom prst="star5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星: 5 pt 64">
            <a:extLst>
              <a:ext uri="{FF2B5EF4-FFF2-40B4-BE49-F238E27FC236}">
                <a16:creationId xmlns:a16="http://schemas.microsoft.com/office/drawing/2014/main" id="{C721D854-BC00-4104-AFE4-F06B92F4745E}"/>
              </a:ext>
            </a:extLst>
          </p:cNvPr>
          <p:cNvSpPr/>
          <p:nvPr/>
        </p:nvSpPr>
        <p:spPr>
          <a:xfrm>
            <a:off x="10048217" y="3717097"/>
            <a:ext cx="496997" cy="465455"/>
          </a:xfrm>
          <a:prstGeom prst="star5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星: 5 pt 66">
            <a:extLst>
              <a:ext uri="{FF2B5EF4-FFF2-40B4-BE49-F238E27FC236}">
                <a16:creationId xmlns:a16="http://schemas.microsoft.com/office/drawing/2014/main" id="{A1EC2C70-0AE9-48D1-B4AA-3FCEAE9FF767}"/>
              </a:ext>
            </a:extLst>
          </p:cNvPr>
          <p:cNvSpPr/>
          <p:nvPr/>
        </p:nvSpPr>
        <p:spPr>
          <a:xfrm>
            <a:off x="5719917" y="3679975"/>
            <a:ext cx="496997" cy="465455"/>
          </a:xfrm>
          <a:prstGeom prst="star5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3DEE2FEE-ECDE-4536-AE3D-5FF5737D311D}"/>
              </a:ext>
            </a:extLst>
          </p:cNvPr>
          <p:cNvSpPr txBox="1"/>
          <p:nvPr/>
        </p:nvSpPr>
        <p:spPr>
          <a:xfrm>
            <a:off x="5638610" y="4182552"/>
            <a:ext cx="1262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ラーメン</a:t>
            </a: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CDBD1AFA-596A-4149-B8A2-7C146EDD1C5F}"/>
              </a:ext>
            </a:extLst>
          </p:cNvPr>
          <p:cNvSpPr txBox="1"/>
          <p:nvPr/>
        </p:nvSpPr>
        <p:spPr>
          <a:xfrm>
            <a:off x="5669485" y="1751532"/>
            <a:ext cx="1262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コロッケ</a:t>
            </a: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027E86DA-6C8B-4301-B7F2-C8C16BA3D3E4}"/>
              </a:ext>
            </a:extLst>
          </p:cNvPr>
          <p:cNvSpPr txBox="1"/>
          <p:nvPr/>
        </p:nvSpPr>
        <p:spPr>
          <a:xfrm>
            <a:off x="9791907" y="4167379"/>
            <a:ext cx="1262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たこ焼き</a:t>
            </a:r>
          </a:p>
        </p:txBody>
      </p:sp>
    </p:spTree>
    <p:extLst>
      <p:ext uri="{BB962C8B-B14F-4D97-AF65-F5344CB8AC3E}">
        <p14:creationId xmlns:p14="http://schemas.microsoft.com/office/powerpoint/2010/main" val="1578678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61" grpId="0" animBg="1"/>
      <p:bldP spid="65" grpId="0" animBg="1"/>
      <p:bldP spid="67" grpId="0" animBg="1"/>
      <p:bldP spid="68" grpId="0"/>
      <p:bldP spid="70" grpId="0"/>
      <p:bldP spid="7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E8CE49-91F4-47FC-B30C-33D1587BDD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2097" y="1009690"/>
            <a:ext cx="8391786" cy="3255264"/>
          </a:xfrm>
        </p:spPr>
        <p:txBody>
          <a:bodyPr/>
          <a:lstStyle/>
          <a:p>
            <a:r>
              <a:rPr kumimoji="1" lang="ja-JP" altLang="en-US" dirty="0"/>
              <a:t>ありがとうございました</a:t>
            </a:r>
          </a:p>
        </p:txBody>
      </p:sp>
    </p:spTree>
    <p:extLst>
      <p:ext uri="{BB962C8B-B14F-4D97-AF65-F5344CB8AC3E}">
        <p14:creationId xmlns:p14="http://schemas.microsoft.com/office/powerpoint/2010/main" val="1346963812"/>
      </p:ext>
    </p:extLst>
  </p:cSld>
  <p:clrMapOvr>
    <a:masterClrMapping/>
  </p:clrMapOvr>
</p:sld>
</file>

<file path=ppt/theme/theme1.xml><?xml version="1.0" encoding="utf-8"?>
<a:theme xmlns:a="http://schemas.openxmlformats.org/drawingml/2006/main" name="フレーム">
  <a:themeElements>
    <a:clrScheme name="黄色がかったオレンジ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フレーム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フレーム</Template>
  <TotalTime>12642</TotalTime>
  <Words>51</Words>
  <Application>Microsoft Office PowerPoint</Application>
  <PresentationFormat>ワイド画面</PresentationFormat>
  <Paragraphs>23</Paragraphs>
  <Slides>7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游ゴシック</vt:lpstr>
      <vt:lpstr>Calibri</vt:lpstr>
      <vt:lpstr>Wingdings 2</vt:lpstr>
      <vt:lpstr>フレーム</vt:lpstr>
      <vt:lpstr>わたしの住んでいる町</vt:lpstr>
      <vt:lpstr>好きなところ</vt:lpstr>
      <vt:lpstr>自然</vt:lpstr>
      <vt:lpstr>お店</vt:lpstr>
      <vt:lpstr>観光</vt:lpstr>
      <vt:lpstr>遊びに来てね</vt:lpstr>
      <vt:lpstr>ありがとうございました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わたし住んでいる町</dc:title>
  <dc:creator>友弘</dc:creator>
  <cp:lastModifiedBy>友弘</cp:lastModifiedBy>
  <cp:revision>59</cp:revision>
  <dcterms:created xsi:type="dcterms:W3CDTF">2020-08-10T16:05:20Z</dcterms:created>
  <dcterms:modified xsi:type="dcterms:W3CDTF">2020-08-26T08:51:46Z</dcterms:modified>
</cp:coreProperties>
</file>