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76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40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1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65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2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54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37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87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3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23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196B8A-EA77-4F63-893B-4BBB2AF1F85A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1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7F75FE-D164-499A-8847-F6CAB7947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671480" cy="3255264"/>
          </a:xfrm>
        </p:spPr>
        <p:txBody>
          <a:bodyPr/>
          <a:lstStyle/>
          <a:p>
            <a:r>
              <a:rPr kumimoji="1" lang="ja-JP" altLang="en-US" dirty="0"/>
              <a:t>わたしの住んでいる町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D0847CC-7482-4FD6-BD5D-5869BC56A3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坪内　友弘</a:t>
            </a:r>
          </a:p>
        </p:txBody>
      </p:sp>
    </p:spTree>
    <p:extLst>
      <p:ext uri="{BB962C8B-B14F-4D97-AF65-F5344CB8AC3E}">
        <p14:creationId xmlns:p14="http://schemas.microsoft.com/office/powerpoint/2010/main" val="77420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118189-EC73-4DAA-A356-3011ECDC2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好きなところ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891AB-2A86-45EB-8BDC-F1C130786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自然</a:t>
            </a:r>
            <a:endParaRPr kumimoji="1" lang="en-US" altLang="ja-JP" sz="6600" dirty="0"/>
          </a:p>
          <a:p>
            <a:r>
              <a:rPr lang="ja-JP" altLang="en-US" sz="6600" dirty="0"/>
              <a:t>お店</a:t>
            </a:r>
            <a:endParaRPr lang="en-US" altLang="ja-JP" sz="6600" dirty="0"/>
          </a:p>
          <a:p>
            <a:r>
              <a:rPr kumimoji="1" lang="ja-JP" altLang="en-US" sz="6600" dirty="0"/>
              <a:t>観光</a:t>
            </a:r>
          </a:p>
        </p:txBody>
      </p:sp>
    </p:spTree>
    <p:extLst>
      <p:ext uri="{BB962C8B-B14F-4D97-AF65-F5344CB8AC3E}">
        <p14:creationId xmlns:p14="http://schemas.microsoft.com/office/powerpoint/2010/main" val="3555770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D7FE8-E2F7-4FAC-BDEC-FBA4CD93C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自然</a:t>
            </a:r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CE8631BA-436D-420F-86DF-AB37635307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082" y="693019"/>
            <a:ext cx="2952219" cy="442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コンテンツ プレースホルダー 13">
            <a:extLst>
              <a:ext uri="{FF2B5EF4-FFF2-40B4-BE49-F238E27FC236}">
                <a16:creationId xmlns:a16="http://schemas.microsoft.com/office/drawing/2014/main" id="{72CF22F0-D0F0-45FF-9B41-46CE0E72C46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795" y="1665170"/>
            <a:ext cx="2942899" cy="442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A614091-5FB9-42CC-9E08-DA516A3223E9}"/>
              </a:ext>
            </a:extLst>
          </p:cNvPr>
          <p:cNvSpPr txBox="1"/>
          <p:nvPr/>
        </p:nvSpPr>
        <p:spPr>
          <a:xfrm>
            <a:off x="4336805" y="83144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やすらぎ公園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F6EA43-6AEF-4184-9692-991CB67A1F93}"/>
              </a:ext>
            </a:extLst>
          </p:cNvPr>
          <p:cNvSpPr txBox="1"/>
          <p:nvPr/>
        </p:nvSpPr>
        <p:spPr>
          <a:xfrm>
            <a:off x="7836567" y="5432632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0070C0"/>
                </a:solidFill>
              </a:rPr>
              <a:t>さくらがきれい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D98DEBC-6F92-447C-B04F-15BD6F873B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6326">
            <a:off x="1121832" y="4021328"/>
            <a:ext cx="2690160" cy="269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7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A37B3-4242-4BC9-8304-AC0FC1B69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お店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F98CF3B-4F40-4E7B-A257-E36C144C4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7629">
            <a:off x="3642895" y="831783"/>
            <a:ext cx="3885932" cy="259264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2BC93DF3-8F8D-4E97-9794-2849CEA2A9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442" y="3683424"/>
            <a:ext cx="3629949" cy="2255754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58BA0D7-90AC-48BC-AEEE-9FC3769964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42">
            <a:off x="7345677" y="2950951"/>
            <a:ext cx="3888966" cy="259264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ADBD76-B4A9-4D27-B44A-D33588DA21E4}"/>
              </a:ext>
            </a:extLst>
          </p:cNvPr>
          <p:cNvSpPr/>
          <p:nvPr/>
        </p:nvSpPr>
        <p:spPr>
          <a:xfrm rot="1000370">
            <a:off x="7691030" y="927581"/>
            <a:ext cx="4339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おいしいよ！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A62DA4C-FFE3-4D0A-BFC9-D614CA5155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3" y="4677878"/>
            <a:ext cx="1566676" cy="141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55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5DF44-A01E-4E51-9AD1-8782D476D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観光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0EC7759-840D-414B-8741-B7610E553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67" y="763337"/>
            <a:ext cx="3805989" cy="25373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76EA092-E35B-4CC8-BCA1-F2187D8F6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710" y="3429000"/>
            <a:ext cx="3803851" cy="285288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0B4C943-0271-47E8-9C6F-17192886426B}"/>
              </a:ext>
            </a:extLst>
          </p:cNvPr>
          <p:cNvSpPr txBox="1"/>
          <p:nvPr/>
        </p:nvSpPr>
        <p:spPr>
          <a:xfrm>
            <a:off x="8017738" y="1493391"/>
            <a:ext cx="3091793" cy="107721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見守ってくれる大きな神社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BF0339-CD68-4F9C-8D15-F598F0C7E18C}"/>
              </a:ext>
            </a:extLst>
          </p:cNvPr>
          <p:cNvSpPr txBox="1"/>
          <p:nvPr/>
        </p:nvSpPr>
        <p:spPr>
          <a:xfrm>
            <a:off x="3938015" y="4070614"/>
            <a:ext cx="3448892" cy="1569660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ユネスコ無形文化遺産に登録されたお祭り</a:t>
            </a:r>
          </a:p>
        </p:txBody>
      </p:sp>
    </p:spTree>
    <p:extLst>
      <p:ext uri="{BB962C8B-B14F-4D97-AF65-F5344CB8AC3E}">
        <p14:creationId xmlns:p14="http://schemas.microsoft.com/office/powerpoint/2010/main" val="2679568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01E27-7696-4D31-B945-34E9B2602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遊びに来てね</a:t>
            </a:r>
            <a:endParaRPr kumimoji="1" lang="ja-JP" altLang="en-US" sz="6000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FE8DF6B-7E87-4B07-81BA-D3AE34DC3405}"/>
              </a:ext>
            </a:extLst>
          </p:cNvPr>
          <p:cNvGrpSpPr/>
          <p:nvPr/>
        </p:nvGrpSpPr>
        <p:grpSpPr>
          <a:xfrm>
            <a:off x="3707746" y="687255"/>
            <a:ext cx="7710314" cy="5474346"/>
            <a:chOff x="3736622" y="767356"/>
            <a:chExt cx="7710314" cy="547434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0E370C7E-74C4-4621-9BE2-4DB70E85110F}"/>
                </a:ext>
              </a:extLst>
            </p:cNvPr>
            <p:cNvGrpSpPr/>
            <p:nvPr/>
          </p:nvGrpSpPr>
          <p:grpSpPr>
            <a:xfrm>
              <a:off x="10910106" y="2082516"/>
              <a:ext cx="496711" cy="622290"/>
              <a:chOff x="10035822" y="826826"/>
              <a:chExt cx="496711" cy="622290"/>
            </a:xfrm>
          </p:grpSpPr>
          <p:sp>
            <p:nvSpPr>
              <p:cNvPr id="44" name="二等辺三角形 43">
                <a:extLst>
                  <a:ext uri="{FF2B5EF4-FFF2-40B4-BE49-F238E27FC236}">
                    <a16:creationId xmlns:a16="http://schemas.microsoft.com/office/drawing/2014/main" id="{1274215C-7E36-4161-979F-40A1BEE0837A}"/>
                  </a:ext>
                </a:extLst>
              </p:cNvPr>
              <p:cNvSpPr/>
              <p:nvPr/>
            </p:nvSpPr>
            <p:spPr>
              <a:xfrm>
                <a:off x="10193922" y="983661"/>
                <a:ext cx="237067" cy="465455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雲 44">
                <a:extLst>
                  <a:ext uri="{FF2B5EF4-FFF2-40B4-BE49-F238E27FC236}">
                    <a16:creationId xmlns:a16="http://schemas.microsoft.com/office/drawing/2014/main" id="{9EB7A4CC-0401-47E9-9398-52333182C799}"/>
                  </a:ext>
                </a:extLst>
              </p:cNvPr>
              <p:cNvSpPr/>
              <p:nvPr/>
            </p:nvSpPr>
            <p:spPr>
              <a:xfrm>
                <a:off x="10035822" y="826826"/>
                <a:ext cx="496711" cy="457497"/>
              </a:xfrm>
              <a:prstGeom prst="cloud">
                <a:avLst/>
              </a:prstGeom>
              <a:solidFill>
                <a:srgbClr val="FEC3B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DBAA35C-8B77-4EA2-9B85-05F5EEFF048E}"/>
                </a:ext>
              </a:extLst>
            </p:cNvPr>
            <p:cNvGrpSpPr/>
            <p:nvPr/>
          </p:nvGrpSpPr>
          <p:grpSpPr>
            <a:xfrm>
              <a:off x="3736622" y="767356"/>
              <a:ext cx="7710314" cy="5474346"/>
              <a:chOff x="3736622" y="767356"/>
              <a:chExt cx="7710314" cy="5474346"/>
            </a:xfrm>
          </p:grpSpPr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799CCD74-7206-410B-BE0C-4CCFC16D2A29}"/>
                  </a:ext>
                </a:extLst>
              </p:cNvPr>
              <p:cNvSpPr/>
              <p:nvPr/>
            </p:nvSpPr>
            <p:spPr>
              <a:xfrm>
                <a:off x="5428649" y="772668"/>
                <a:ext cx="308009" cy="530352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2F79FA0C-A5AF-4466-BA79-F37BE09BD039}"/>
                  </a:ext>
                </a:extLst>
              </p:cNvPr>
              <p:cNvSpPr/>
              <p:nvPr/>
            </p:nvSpPr>
            <p:spPr>
              <a:xfrm rot="5400000">
                <a:off x="7437774" y="-242473"/>
                <a:ext cx="308009" cy="77103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1516CE0B-578D-459C-91A1-149B701EFA52}"/>
                  </a:ext>
                </a:extLst>
              </p:cNvPr>
              <p:cNvSpPr/>
              <p:nvPr/>
            </p:nvSpPr>
            <p:spPr>
              <a:xfrm>
                <a:off x="6939634" y="772668"/>
                <a:ext cx="308009" cy="53489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3F9CEF2-FDE7-4A18-A8B3-CC06D80BA0EA}"/>
                  </a:ext>
                </a:extLst>
              </p:cNvPr>
              <p:cNvGrpSpPr/>
              <p:nvPr/>
            </p:nvGrpSpPr>
            <p:grpSpPr>
              <a:xfrm>
                <a:off x="4188178" y="818147"/>
                <a:ext cx="959554" cy="5423555"/>
                <a:chOff x="4188178" y="818147"/>
                <a:chExt cx="959554" cy="5423555"/>
              </a:xfrm>
            </p:grpSpPr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57F2459B-D5B4-46F4-B744-CACDBD0ADAEB}"/>
                    </a:ext>
                  </a:extLst>
                </p:cNvPr>
                <p:cNvGrpSpPr/>
                <p:nvPr/>
              </p:nvGrpSpPr>
              <p:grpSpPr>
                <a:xfrm>
                  <a:off x="4507030" y="818147"/>
                  <a:ext cx="308009" cy="5423555"/>
                  <a:chOff x="4507030" y="818147"/>
                  <a:chExt cx="308009" cy="5423555"/>
                </a:xfrm>
              </p:grpSpPr>
              <p:sp>
                <p:nvSpPr>
                  <p:cNvPr id="9" name="正方形/長方形 8">
                    <a:extLst>
                      <a:ext uri="{FF2B5EF4-FFF2-40B4-BE49-F238E27FC236}">
                        <a16:creationId xmlns:a16="http://schemas.microsoft.com/office/drawing/2014/main" id="{E5998AB4-1CDF-42BB-90BA-C15101A0775D}"/>
                      </a:ext>
                    </a:extLst>
                  </p:cNvPr>
                  <p:cNvSpPr/>
                  <p:nvPr/>
                </p:nvSpPr>
                <p:spPr>
                  <a:xfrm>
                    <a:off x="4507030" y="818147"/>
                    <a:ext cx="308009" cy="530352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3" name="直線コネクタ 12">
                    <a:extLst>
                      <a:ext uri="{FF2B5EF4-FFF2-40B4-BE49-F238E27FC236}">
                        <a16:creationId xmlns:a16="http://schemas.microsoft.com/office/drawing/2014/main" id="{439C1E03-C55B-4A4C-BDE7-AB4518134DF9}"/>
                      </a:ext>
                    </a:extLst>
                  </p:cNvPr>
                  <p:cNvCxnSpPr/>
                  <p:nvPr/>
                </p:nvCxnSpPr>
                <p:spPr>
                  <a:xfrm>
                    <a:off x="4659484" y="983661"/>
                    <a:ext cx="0" cy="5258041"/>
                  </a:xfrm>
                  <a:prstGeom prst="line">
                    <a:avLst/>
                  </a:prstGeom>
                  <a:ln w="311150">
                    <a:solidFill>
                      <a:schemeClr val="bg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C09D9CCE-B99D-40B7-91D1-B8C14BAEE6FB}"/>
                    </a:ext>
                  </a:extLst>
                </p:cNvPr>
                <p:cNvSpPr/>
                <p:nvPr/>
              </p:nvSpPr>
              <p:spPr>
                <a:xfrm>
                  <a:off x="4188178" y="2517422"/>
                  <a:ext cx="959554" cy="2201334"/>
                </a:xfrm>
                <a:prstGeom prst="round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sz="4000" dirty="0"/>
                    <a:t>〇駅</a:t>
                  </a:r>
                </a:p>
              </p:txBody>
            </p:sp>
          </p:grp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2AC7C36C-DE16-4C47-819F-EBD0BEA9520E}"/>
                  </a:ext>
                </a:extLst>
              </p:cNvPr>
              <p:cNvSpPr/>
              <p:nvPr/>
            </p:nvSpPr>
            <p:spPr>
              <a:xfrm>
                <a:off x="8086342" y="3458679"/>
                <a:ext cx="308009" cy="266298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8F6B8A07-DCDD-428D-899E-3BDE170B6B32}"/>
                  </a:ext>
                </a:extLst>
              </p:cNvPr>
              <p:cNvSpPr/>
              <p:nvPr/>
            </p:nvSpPr>
            <p:spPr>
              <a:xfrm rot="5400000">
                <a:off x="6290313" y="454381"/>
                <a:ext cx="308009" cy="16066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BE4971F-091F-47EA-A4D7-3EFD8D6D7CE6}"/>
                  </a:ext>
                </a:extLst>
              </p:cNvPr>
              <p:cNvSpPr/>
              <p:nvPr/>
            </p:nvSpPr>
            <p:spPr>
              <a:xfrm>
                <a:off x="7325563" y="1123837"/>
                <a:ext cx="2721548" cy="218540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4800" dirty="0"/>
                  <a:t>公園</a:t>
                </a:r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85EA11C5-84A2-486B-9C47-115A3604ECF5}"/>
                  </a:ext>
                </a:extLst>
              </p:cNvPr>
              <p:cNvSpPr/>
              <p:nvPr/>
            </p:nvSpPr>
            <p:spPr>
              <a:xfrm>
                <a:off x="10577801" y="818147"/>
                <a:ext cx="308009" cy="266298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7F7F7F"/>
                  </a:solidFill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E0C08D15-C7F1-44C9-80E3-0EBC5FFAF80F}"/>
                  </a:ext>
                </a:extLst>
              </p:cNvPr>
              <p:cNvGrpSpPr/>
              <p:nvPr/>
            </p:nvGrpSpPr>
            <p:grpSpPr>
              <a:xfrm>
                <a:off x="10045506" y="792556"/>
                <a:ext cx="496711" cy="622290"/>
                <a:chOff x="10035822" y="826826"/>
                <a:chExt cx="496711" cy="622290"/>
              </a:xfrm>
            </p:grpSpPr>
            <p:sp>
              <p:nvSpPr>
                <p:cNvPr id="23" name="二等辺三角形 22">
                  <a:extLst>
                    <a:ext uri="{FF2B5EF4-FFF2-40B4-BE49-F238E27FC236}">
                      <a16:creationId xmlns:a16="http://schemas.microsoft.com/office/drawing/2014/main" id="{8BEBA4B6-85D9-44FA-8884-143944F87F30}"/>
                    </a:ext>
                  </a:extLst>
                </p:cNvPr>
                <p:cNvSpPr/>
                <p:nvPr/>
              </p:nvSpPr>
              <p:spPr>
                <a:xfrm>
                  <a:off x="10193922" y="983661"/>
                  <a:ext cx="237067" cy="465455"/>
                </a:xfrm>
                <a:prstGeom prst="triangl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雲 21">
                  <a:extLst>
                    <a:ext uri="{FF2B5EF4-FFF2-40B4-BE49-F238E27FC236}">
                      <a16:creationId xmlns:a16="http://schemas.microsoft.com/office/drawing/2014/main" id="{AA668EE4-6E7F-4E4C-A8AD-E7CAD29B4F1C}"/>
                    </a:ext>
                  </a:extLst>
                </p:cNvPr>
                <p:cNvSpPr/>
                <p:nvPr/>
              </p:nvSpPr>
              <p:spPr>
                <a:xfrm>
                  <a:off x="10035822" y="826826"/>
                  <a:ext cx="496711" cy="457497"/>
                </a:xfrm>
                <a:prstGeom prst="cloud">
                  <a:avLst/>
                </a:prstGeom>
                <a:solidFill>
                  <a:srgbClr val="FEC3B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476AE3DD-035A-41FD-9134-4EF5B8641D18}"/>
                  </a:ext>
                </a:extLst>
              </p:cNvPr>
              <p:cNvGrpSpPr/>
              <p:nvPr/>
            </p:nvGrpSpPr>
            <p:grpSpPr>
              <a:xfrm>
                <a:off x="10056795" y="1467271"/>
                <a:ext cx="496711" cy="622290"/>
                <a:chOff x="10035822" y="826826"/>
                <a:chExt cx="496711" cy="622290"/>
              </a:xfrm>
            </p:grpSpPr>
            <p:sp>
              <p:nvSpPr>
                <p:cNvPr id="26" name="二等辺三角形 25">
                  <a:extLst>
                    <a:ext uri="{FF2B5EF4-FFF2-40B4-BE49-F238E27FC236}">
                      <a16:creationId xmlns:a16="http://schemas.microsoft.com/office/drawing/2014/main" id="{3AF5C0B4-B658-4A9B-A330-A3CACD438BB4}"/>
                    </a:ext>
                  </a:extLst>
                </p:cNvPr>
                <p:cNvSpPr/>
                <p:nvPr/>
              </p:nvSpPr>
              <p:spPr>
                <a:xfrm>
                  <a:off x="10193922" y="983661"/>
                  <a:ext cx="237067" cy="465455"/>
                </a:xfrm>
                <a:prstGeom prst="triangl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雲 26">
                  <a:extLst>
                    <a:ext uri="{FF2B5EF4-FFF2-40B4-BE49-F238E27FC236}">
                      <a16:creationId xmlns:a16="http://schemas.microsoft.com/office/drawing/2014/main" id="{2F110C6B-696D-4201-BA86-57A370BFFEDB}"/>
                    </a:ext>
                  </a:extLst>
                </p:cNvPr>
                <p:cNvSpPr/>
                <p:nvPr/>
              </p:nvSpPr>
              <p:spPr>
                <a:xfrm>
                  <a:off x="10035822" y="826826"/>
                  <a:ext cx="496711" cy="457497"/>
                </a:xfrm>
                <a:prstGeom prst="cloud">
                  <a:avLst/>
                </a:prstGeom>
                <a:solidFill>
                  <a:srgbClr val="FEC3B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8CA3D5B6-D92E-49F7-A5A8-9A4BAB1094B2}"/>
                  </a:ext>
                </a:extLst>
              </p:cNvPr>
              <p:cNvGrpSpPr/>
              <p:nvPr/>
            </p:nvGrpSpPr>
            <p:grpSpPr>
              <a:xfrm>
                <a:off x="10056795" y="2774421"/>
                <a:ext cx="496711" cy="622290"/>
                <a:chOff x="10035822" y="826826"/>
                <a:chExt cx="496711" cy="622290"/>
              </a:xfrm>
            </p:grpSpPr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DE7884B7-EE04-40C6-8F5F-9D29A803D32A}"/>
                    </a:ext>
                  </a:extLst>
                </p:cNvPr>
                <p:cNvSpPr/>
                <p:nvPr/>
              </p:nvSpPr>
              <p:spPr>
                <a:xfrm>
                  <a:off x="10193922" y="983661"/>
                  <a:ext cx="237067" cy="465455"/>
                </a:xfrm>
                <a:prstGeom prst="triangl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雲 29">
                  <a:extLst>
                    <a:ext uri="{FF2B5EF4-FFF2-40B4-BE49-F238E27FC236}">
                      <a16:creationId xmlns:a16="http://schemas.microsoft.com/office/drawing/2014/main" id="{5DF8494D-2C35-40D8-A77D-C9110F72B37B}"/>
                    </a:ext>
                  </a:extLst>
                </p:cNvPr>
                <p:cNvSpPr/>
                <p:nvPr/>
              </p:nvSpPr>
              <p:spPr>
                <a:xfrm>
                  <a:off x="10035822" y="826826"/>
                  <a:ext cx="496711" cy="457497"/>
                </a:xfrm>
                <a:prstGeom prst="cloud">
                  <a:avLst/>
                </a:prstGeom>
                <a:solidFill>
                  <a:srgbClr val="FEC3B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14C4F47A-7B1E-47F2-8E9F-0E9F6EAD2F14}"/>
                  </a:ext>
                </a:extLst>
              </p:cNvPr>
              <p:cNvGrpSpPr/>
              <p:nvPr/>
            </p:nvGrpSpPr>
            <p:grpSpPr>
              <a:xfrm>
                <a:off x="10045507" y="2107716"/>
                <a:ext cx="496711" cy="622290"/>
                <a:chOff x="10035822" y="826826"/>
                <a:chExt cx="496711" cy="622290"/>
              </a:xfrm>
            </p:grpSpPr>
            <p:sp>
              <p:nvSpPr>
                <p:cNvPr id="32" name="二等辺三角形 31">
                  <a:extLst>
                    <a:ext uri="{FF2B5EF4-FFF2-40B4-BE49-F238E27FC236}">
                      <a16:creationId xmlns:a16="http://schemas.microsoft.com/office/drawing/2014/main" id="{6ED1002B-6E17-4D53-970E-A26EB18EB08E}"/>
                    </a:ext>
                  </a:extLst>
                </p:cNvPr>
                <p:cNvSpPr/>
                <p:nvPr/>
              </p:nvSpPr>
              <p:spPr>
                <a:xfrm>
                  <a:off x="10193922" y="983661"/>
                  <a:ext cx="237067" cy="465455"/>
                </a:xfrm>
                <a:prstGeom prst="triangl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雲 32">
                  <a:extLst>
                    <a:ext uri="{FF2B5EF4-FFF2-40B4-BE49-F238E27FC236}">
                      <a16:creationId xmlns:a16="http://schemas.microsoft.com/office/drawing/2014/main" id="{831DB81B-231E-401E-AA72-6ADC1C44CC8D}"/>
                    </a:ext>
                  </a:extLst>
                </p:cNvPr>
                <p:cNvSpPr/>
                <p:nvPr/>
              </p:nvSpPr>
              <p:spPr>
                <a:xfrm>
                  <a:off x="10035822" y="826826"/>
                  <a:ext cx="496711" cy="457497"/>
                </a:xfrm>
                <a:prstGeom prst="cloud">
                  <a:avLst/>
                </a:prstGeom>
                <a:solidFill>
                  <a:srgbClr val="FEC3B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713CF4AA-1584-4651-A80C-1F7F949B2529}"/>
                  </a:ext>
                </a:extLst>
              </p:cNvPr>
              <p:cNvGrpSpPr/>
              <p:nvPr/>
            </p:nvGrpSpPr>
            <p:grpSpPr>
              <a:xfrm>
                <a:off x="10910105" y="767356"/>
                <a:ext cx="496711" cy="622290"/>
                <a:chOff x="10035822" y="826826"/>
                <a:chExt cx="496711" cy="622290"/>
              </a:xfrm>
            </p:grpSpPr>
            <p:sp>
              <p:nvSpPr>
                <p:cNvPr id="35" name="二等辺三角形 34">
                  <a:extLst>
                    <a:ext uri="{FF2B5EF4-FFF2-40B4-BE49-F238E27FC236}">
                      <a16:creationId xmlns:a16="http://schemas.microsoft.com/office/drawing/2014/main" id="{2C561554-765B-4E0D-AFDD-7EB7A02ACFBA}"/>
                    </a:ext>
                  </a:extLst>
                </p:cNvPr>
                <p:cNvSpPr/>
                <p:nvPr/>
              </p:nvSpPr>
              <p:spPr>
                <a:xfrm>
                  <a:off x="10193922" y="983661"/>
                  <a:ext cx="237067" cy="465455"/>
                </a:xfrm>
                <a:prstGeom prst="triangl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雲 35">
                  <a:extLst>
                    <a:ext uri="{FF2B5EF4-FFF2-40B4-BE49-F238E27FC236}">
                      <a16:creationId xmlns:a16="http://schemas.microsoft.com/office/drawing/2014/main" id="{317077EF-1192-49FE-B60B-C4462BD6BBC4}"/>
                    </a:ext>
                  </a:extLst>
                </p:cNvPr>
                <p:cNvSpPr/>
                <p:nvPr/>
              </p:nvSpPr>
              <p:spPr>
                <a:xfrm>
                  <a:off x="10035822" y="826826"/>
                  <a:ext cx="496711" cy="457497"/>
                </a:xfrm>
                <a:prstGeom prst="cloud">
                  <a:avLst/>
                </a:prstGeom>
                <a:solidFill>
                  <a:srgbClr val="FEC3B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1CA70C4F-F6DF-422A-BA9D-898ED055DFC9}"/>
                  </a:ext>
                </a:extLst>
              </p:cNvPr>
              <p:cNvGrpSpPr/>
              <p:nvPr/>
            </p:nvGrpSpPr>
            <p:grpSpPr>
              <a:xfrm>
                <a:off x="10921394" y="1442071"/>
                <a:ext cx="496711" cy="622290"/>
                <a:chOff x="10035822" y="826826"/>
                <a:chExt cx="496711" cy="622290"/>
              </a:xfrm>
            </p:grpSpPr>
            <p:sp>
              <p:nvSpPr>
                <p:cNvPr id="38" name="二等辺三角形 37">
                  <a:extLst>
                    <a:ext uri="{FF2B5EF4-FFF2-40B4-BE49-F238E27FC236}">
                      <a16:creationId xmlns:a16="http://schemas.microsoft.com/office/drawing/2014/main" id="{171DE08C-0D14-4E22-AD96-93CA3FA75137}"/>
                    </a:ext>
                  </a:extLst>
                </p:cNvPr>
                <p:cNvSpPr/>
                <p:nvPr/>
              </p:nvSpPr>
              <p:spPr>
                <a:xfrm>
                  <a:off x="10193922" y="983661"/>
                  <a:ext cx="237067" cy="465455"/>
                </a:xfrm>
                <a:prstGeom prst="triangl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雲 38">
                  <a:extLst>
                    <a:ext uri="{FF2B5EF4-FFF2-40B4-BE49-F238E27FC236}">
                      <a16:creationId xmlns:a16="http://schemas.microsoft.com/office/drawing/2014/main" id="{655560CD-43A2-41AF-A0FA-068828F126E9}"/>
                    </a:ext>
                  </a:extLst>
                </p:cNvPr>
                <p:cNvSpPr/>
                <p:nvPr/>
              </p:nvSpPr>
              <p:spPr>
                <a:xfrm>
                  <a:off x="10035822" y="826826"/>
                  <a:ext cx="496711" cy="457497"/>
                </a:xfrm>
                <a:prstGeom prst="cloud">
                  <a:avLst/>
                </a:prstGeom>
                <a:solidFill>
                  <a:srgbClr val="FEC3B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2D88D2C-FE12-41F2-AE8A-1E019B8A82C6}"/>
                  </a:ext>
                </a:extLst>
              </p:cNvPr>
              <p:cNvGrpSpPr/>
              <p:nvPr/>
            </p:nvGrpSpPr>
            <p:grpSpPr>
              <a:xfrm>
                <a:off x="10921394" y="2749221"/>
                <a:ext cx="496711" cy="622290"/>
                <a:chOff x="10035822" y="826826"/>
                <a:chExt cx="496711" cy="622290"/>
              </a:xfrm>
            </p:grpSpPr>
            <p:sp>
              <p:nvSpPr>
                <p:cNvPr id="41" name="二等辺三角形 40">
                  <a:extLst>
                    <a:ext uri="{FF2B5EF4-FFF2-40B4-BE49-F238E27FC236}">
                      <a16:creationId xmlns:a16="http://schemas.microsoft.com/office/drawing/2014/main" id="{5F0002A2-3B7F-4B75-BCA6-AC6F3EAD741B}"/>
                    </a:ext>
                  </a:extLst>
                </p:cNvPr>
                <p:cNvSpPr/>
                <p:nvPr/>
              </p:nvSpPr>
              <p:spPr>
                <a:xfrm>
                  <a:off x="10193922" y="983661"/>
                  <a:ext cx="237067" cy="465455"/>
                </a:xfrm>
                <a:prstGeom prst="triangl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雲 41">
                  <a:extLst>
                    <a:ext uri="{FF2B5EF4-FFF2-40B4-BE49-F238E27FC236}">
                      <a16:creationId xmlns:a16="http://schemas.microsoft.com/office/drawing/2014/main" id="{68839AA5-7B61-41B3-BF08-4426336DFFE1}"/>
                    </a:ext>
                  </a:extLst>
                </p:cNvPr>
                <p:cNvSpPr/>
                <p:nvPr/>
              </p:nvSpPr>
              <p:spPr>
                <a:xfrm>
                  <a:off x="10035822" y="826826"/>
                  <a:ext cx="496711" cy="457497"/>
                </a:xfrm>
                <a:prstGeom prst="cloud">
                  <a:avLst/>
                </a:prstGeom>
                <a:solidFill>
                  <a:srgbClr val="FEC3B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BEEEE827-610A-4980-B109-FD630B40FA11}"/>
                  </a:ext>
                </a:extLst>
              </p:cNvPr>
              <p:cNvSpPr/>
              <p:nvPr/>
            </p:nvSpPr>
            <p:spPr>
              <a:xfrm>
                <a:off x="10586225" y="3504158"/>
                <a:ext cx="308009" cy="266298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4603191C-5119-463A-B96C-EBFD6330A724}"/>
                  </a:ext>
                </a:extLst>
              </p:cNvPr>
              <p:cNvGrpSpPr/>
              <p:nvPr/>
            </p:nvGrpSpPr>
            <p:grpSpPr>
              <a:xfrm>
                <a:off x="8581352" y="3976079"/>
                <a:ext cx="1088478" cy="1157162"/>
                <a:chOff x="8676411" y="4120444"/>
                <a:chExt cx="1088478" cy="1157162"/>
              </a:xfrm>
            </p:grpSpPr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8E26CF6C-791E-4EDD-8EED-B5D85691BD17}"/>
                    </a:ext>
                  </a:extLst>
                </p:cNvPr>
                <p:cNvSpPr/>
                <p:nvPr/>
              </p:nvSpPr>
              <p:spPr>
                <a:xfrm>
                  <a:off x="8686337" y="4120444"/>
                  <a:ext cx="1078552" cy="13005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0A448111-234A-4635-B19B-692BBB1024DA}"/>
                    </a:ext>
                  </a:extLst>
                </p:cNvPr>
                <p:cNvSpPr/>
                <p:nvPr/>
              </p:nvSpPr>
              <p:spPr>
                <a:xfrm>
                  <a:off x="8676411" y="4379415"/>
                  <a:ext cx="1078552" cy="13005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97739EEE-CD7D-4216-938B-C8A6C5AD8969}"/>
                    </a:ext>
                  </a:extLst>
                </p:cNvPr>
                <p:cNvSpPr/>
                <p:nvPr/>
              </p:nvSpPr>
              <p:spPr>
                <a:xfrm rot="5400000">
                  <a:off x="8432351" y="4673302"/>
                  <a:ext cx="1078552" cy="13005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32A33946-4225-4883-ABC5-A0441F1CC1E8}"/>
                    </a:ext>
                  </a:extLst>
                </p:cNvPr>
                <p:cNvSpPr/>
                <p:nvPr/>
              </p:nvSpPr>
              <p:spPr>
                <a:xfrm rot="5400000">
                  <a:off x="8944599" y="4673302"/>
                  <a:ext cx="1078552" cy="13005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E46824B8-6B5D-48EE-89FC-BD8CEC5D7475}"/>
                  </a:ext>
                </a:extLst>
              </p:cNvPr>
              <p:cNvGrpSpPr/>
              <p:nvPr/>
            </p:nvGrpSpPr>
            <p:grpSpPr>
              <a:xfrm>
                <a:off x="7247643" y="5180939"/>
                <a:ext cx="605097" cy="724260"/>
                <a:chOff x="7133616" y="4818809"/>
                <a:chExt cx="601118" cy="724260"/>
              </a:xfrm>
              <a:solidFill>
                <a:schemeClr val="accent1"/>
              </a:solidFill>
            </p:grpSpPr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0809543F-E400-400C-A462-53BC96C8DC67}"/>
                    </a:ext>
                  </a:extLst>
                </p:cNvPr>
                <p:cNvSpPr/>
                <p:nvPr/>
              </p:nvSpPr>
              <p:spPr>
                <a:xfrm>
                  <a:off x="7133616" y="5136444"/>
                  <a:ext cx="601118" cy="4066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sz="1600" b="1" dirty="0">
                      <a:solidFill>
                        <a:schemeClr val="tx1"/>
                      </a:solidFill>
                    </a:rPr>
                    <a:t>自宅</a:t>
                  </a:r>
                </a:p>
              </p:txBody>
            </p:sp>
            <p:sp>
              <p:nvSpPr>
                <p:cNvPr id="57" name="二等辺三角形 56">
                  <a:extLst>
                    <a:ext uri="{FF2B5EF4-FFF2-40B4-BE49-F238E27FC236}">
                      <a16:creationId xmlns:a16="http://schemas.microsoft.com/office/drawing/2014/main" id="{1BEAC617-91B5-4F77-B8A6-939A126AB850}"/>
                    </a:ext>
                  </a:extLst>
                </p:cNvPr>
                <p:cNvSpPr/>
                <p:nvPr/>
              </p:nvSpPr>
              <p:spPr>
                <a:xfrm>
                  <a:off x="7133617" y="4818809"/>
                  <a:ext cx="601117" cy="317635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星: 5 pt 60">
                <a:extLst>
                  <a:ext uri="{FF2B5EF4-FFF2-40B4-BE49-F238E27FC236}">
                    <a16:creationId xmlns:a16="http://schemas.microsoft.com/office/drawing/2014/main" id="{07539560-D335-44A9-8D28-F8ABEFEAA58A}"/>
                  </a:ext>
                </a:extLst>
              </p:cNvPr>
              <p:cNvSpPr/>
              <p:nvPr/>
            </p:nvSpPr>
            <p:spPr>
              <a:xfrm>
                <a:off x="5716973" y="1391378"/>
                <a:ext cx="496997" cy="465455"/>
              </a:xfrm>
              <a:prstGeom prst="star5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星: 5 pt 64">
                <a:extLst>
                  <a:ext uri="{FF2B5EF4-FFF2-40B4-BE49-F238E27FC236}">
                    <a16:creationId xmlns:a16="http://schemas.microsoft.com/office/drawing/2014/main" id="{C721D854-BC00-4104-AFE4-F06B92F4745E}"/>
                  </a:ext>
                </a:extLst>
              </p:cNvPr>
              <p:cNvSpPr/>
              <p:nvPr/>
            </p:nvSpPr>
            <p:spPr>
              <a:xfrm>
                <a:off x="10077093" y="3797198"/>
                <a:ext cx="496997" cy="465455"/>
              </a:xfrm>
              <a:prstGeom prst="star5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星: 5 pt 66">
                <a:extLst>
                  <a:ext uri="{FF2B5EF4-FFF2-40B4-BE49-F238E27FC236}">
                    <a16:creationId xmlns:a16="http://schemas.microsoft.com/office/drawing/2014/main" id="{A1EC2C70-0AE9-48D1-B4AA-3FCEAE9FF767}"/>
                  </a:ext>
                </a:extLst>
              </p:cNvPr>
              <p:cNvSpPr/>
              <p:nvPr/>
            </p:nvSpPr>
            <p:spPr>
              <a:xfrm>
                <a:off x="5748793" y="3760076"/>
                <a:ext cx="496997" cy="465455"/>
              </a:xfrm>
              <a:prstGeom prst="star5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3DEE2FEE-ECDE-4536-AE3D-5FF5737D311D}"/>
                  </a:ext>
                </a:extLst>
              </p:cNvPr>
              <p:cNvSpPr txBox="1"/>
              <p:nvPr/>
            </p:nvSpPr>
            <p:spPr>
              <a:xfrm>
                <a:off x="5667486" y="4262653"/>
                <a:ext cx="1262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/>
                  <a:t>ラーメン</a:t>
                </a:r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CDBD1AFA-596A-4149-B8A2-7C146EDD1C5F}"/>
                  </a:ext>
                </a:extLst>
              </p:cNvPr>
              <p:cNvSpPr txBox="1"/>
              <p:nvPr/>
            </p:nvSpPr>
            <p:spPr>
              <a:xfrm>
                <a:off x="5698361" y="1831633"/>
                <a:ext cx="1262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/>
                  <a:t>コロッケ</a:t>
                </a:r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027E86DA-6C8B-4301-B7F2-C8C16BA3D3E4}"/>
                  </a:ext>
                </a:extLst>
              </p:cNvPr>
              <p:cNvSpPr txBox="1"/>
              <p:nvPr/>
            </p:nvSpPr>
            <p:spPr>
              <a:xfrm>
                <a:off x="9820783" y="4247480"/>
                <a:ext cx="1262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/>
                  <a:t>たこ焼き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167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8CE49-91F4-47FC-B30C-33D1587BD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097" y="1009690"/>
            <a:ext cx="8391786" cy="3255264"/>
          </a:xfrm>
        </p:spPr>
        <p:txBody>
          <a:bodyPr/>
          <a:lstStyle/>
          <a:p>
            <a:r>
              <a:rPr kumimoji="1" lang="ja-JP" altLang="en-US" dirty="0"/>
              <a:t>ありがとうございました</a:t>
            </a:r>
          </a:p>
        </p:txBody>
      </p:sp>
    </p:spTree>
    <p:extLst>
      <p:ext uri="{BB962C8B-B14F-4D97-AF65-F5344CB8AC3E}">
        <p14:creationId xmlns:p14="http://schemas.microsoft.com/office/powerpoint/2010/main" val="13469638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8844</TotalTime>
  <Words>50</Words>
  <Application>Microsoft Office PowerPoint</Application>
  <PresentationFormat>ワイド画面</PresentationFormat>
  <Paragraphs>22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Calibri</vt:lpstr>
      <vt:lpstr>Wingdings 2</vt:lpstr>
      <vt:lpstr>フレーム</vt:lpstr>
      <vt:lpstr>わたしの住んでいる町</vt:lpstr>
      <vt:lpstr>好きなところ</vt:lpstr>
      <vt:lpstr>自然</vt:lpstr>
      <vt:lpstr>お店</vt:lpstr>
      <vt:lpstr>観光</vt:lpstr>
      <vt:lpstr>遊びに来てね</vt:lpstr>
      <vt:lpstr>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わたし住んでいる町</dc:title>
  <dc:creator>友弘</dc:creator>
  <cp:lastModifiedBy>友弘</cp:lastModifiedBy>
  <cp:revision>58</cp:revision>
  <dcterms:created xsi:type="dcterms:W3CDTF">2020-08-10T16:05:20Z</dcterms:created>
  <dcterms:modified xsi:type="dcterms:W3CDTF">2020-08-26T08:52:49Z</dcterms:modified>
</cp:coreProperties>
</file>