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30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26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55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563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6436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24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849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747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51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04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182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692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876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56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893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266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679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38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3991CD8-52AA-4023-8D69-385D1B308693}" type="datetimeFigureOut">
              <a:rPr kumimoji="1" lang="ja-JP" altLang="en-US" smtClean="0"/>
              <a:t>2021/6/20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57550-3B5D-4469-AC9D-94912AF8E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1294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412989-CF94-4242-B9B7-6D73C8EC64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7709" y="99419"/>
            <a:ext cx="9336582" cy="3329581"/>
          </a:xfrm>
        </p:spPr>
        <p:txBody>
          <a:bodyPr/>
          <a:lstStyle/>
          <a:p>
            <a:r>
              <a:rPr kumimoji="1" lang="ja-JP" altLang="en-US" dirty="0"/>
              <a:t>オーロラを見に行こう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4C873A-1E69-4281-A2B5-DF7BD887F8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800" dirty="0"/>
              <a:t>市民ツアーズ</a:t>
            </a:r>
          </a:p>
        </p:txBody>
      </p:sp>
    </p:spTree>
    <p:extLst>
      <p:ext uri="{BB962C8B-B14F-4D97-AF65-F5344CB8AC3E}">
        <p14:creationId xmlns:p14="http://schemas.microsoft.com/office/powerpoint/2010/main" val="3781125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4EE287-83C9-462D-ACA4-BC3C8A0A7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オーロラとは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3AB533-E260-4627-9A2E-E0119C20AF9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大気の発光現象</a:t>
            </a:r>
            <a:endParaRPr kumimoji="1" lang="en-US" altLang="ja-JP" dirty="0"/>
          </a:p>
          <a:p>
            <a:r>
              <a:rPr lang="ja-JP" altLang="en-US" dirty="0"/>
              <a:t>電気の粒と空気の粒がぶつかってできる</a:t>
            </a:r>
            <a:endParaRPr lang="en-US" altLang="ja-JP" dirty="0"/>
          </a:p>
          <a:p>
            <a:r>
              <a:rPr kumimoji="1" lang="ja-JP" altLang="en-US" dirty="0"/>
              <a:t>赤や白、緑などの色に光る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F82EF0C7-B88D-49E4-86F0-2053F5892D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826" y="1853248"/>
            <a:ext cx="5346063" cy="3558473"/>
          </a:xfrm>
        </p:spPr>
      </p:pic>
    </p:spTree>
    <p:extLst>
      <p:ext uri="{BB962C8B-B14F-4D97-AF65-F5344CB8AC3E}">
        <p14:creationId xmlns:p14="http://schemas.microsoft.com/office/powerpoint/2010/main" val="3623522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5724DF-A537-4973-AEA0-478AD782D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オーロラを見るには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AB88463-2E97-4409-9635-C7B0C174F0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034586"/>
              </p:ext>
            </p:extLst>
          </p:nvPr>
        </p:nvGraphicFramePr>
        <p:xfrm>
          <a:off x="1622425" y="2651760"/>
          <a:ext cx="8947150" cy="1554480"/>
        </p:xfrm>
        <a:graphic>
          <a:graphicData uri="http://schemas.openxmlformats.org/drawingml/2006/table">
            <a:tbl>
              <a:tblPr bandCol="1">
                <a:tableStyleId>{5DA37D80-6434-44D0-A028-1B22A696006F}</a:tableStyleId>
              </a:tblPr>
              <a:tblGrid>
                <a:gridCol w="1218782">
                  <a:extLst>
                    <a:ext uri="{9D8B030D-6E8A-4147-A177-3AD203B41FA5}">
                      <a16:colId xmlns:a16="http://schemas.microsoft.com/office/drawing/2014/main" val="1962740869"/>
                    </a:ext>
                  </a:extLst>
                </a:gridCol>
                <a:gridCol w="7728368">
                  <a:extLst>
                    <a:ext uri="{9D8B030D-6E8A-4147-A177-3AD203B41FA5}">
                      <a16:colId xmlns:a16="http://schemas.microsoft.com/office/drawing/2014/main" val="17894119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場所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カナダ、アラスカ、北欧など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595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時期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/>
                        <a:t>9</a:t>
                      </a:r>
                      <a:r>
                        <a:rPr kumimoji="1" lang="ja-JP" altLang="en-US" sz="2800" dirty="0"/>
                        <a:t>～</a:t>
                      </a:r>
                      <a:r>
                        <a:rPr kumimoji="1" lang="en-US" altLang="ja-JP" sz="2800" dirty="0"/>
                        <a:t>3</a:t>
                      </a:r>
                      <a:r>
                        <a:rPr kumimoji="1" lang="ja-JP" altLang="en-US" sz="2800" dirty="0"/>
                        <a:t>月がベストシーズン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117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条件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雲が出ていない夜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108092"/>
                  </a:ext>
                </a:extLst>
              </a:tr>
            </a:tbl>
          </a:graphicData>
        </a:graphic>
      </p:graphicFrame>
      <p:sp>
        <p:nvSpPr>
          <p:cNvPr id="5" name="吹き出し: 円形 4">
            <a:extLst>
              <a:ext uri="{FF2B5EF4-FFF2-40B4-BE49-F238E27FC236}">
                <a16:creationId xmlns:a16="http://schemas.microsoft.com/office/drawing/2014/main" id="{06FD8233-AB4A-4FAD-A9F7-C5D2EFB6897F}"/>
              </a:ext>
            </a:extLst>
          </p:cNvPr>
          <p:cNvSpPr/>
          <p:nvPr/>
        </p:nvSpPr>
        <p:spPr>
          <a:xfrm>
            <a:off x="7844589" y="4355432"/>
            <a:ext cx="2875548" cy="1768642"/>
          </a:xfrm>
          <a:prstGeom prst="wedgeEllipseCallout">
            <a:avLst>
              <a:gd name="adj1" fmla="val -39243"/>
              <a:gd name="adj2" fmla="val -63350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暖かい服装で！</a:t>
            </a:r>
          </a:p>
        </p:txBody>
      </p:sp>
    </p:spTree>
    <p:extLst>
      <p:ext uri="{BB962C8B-B14F-4D97-AF65-F5344CB8AC3E}">
        <p14:creationId xmlns:p14="http://schemas.microsoft.com/office/powerpoint/2010/main" val="1118750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125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AF3244-F46A-4581-925C-3DFEB4EF9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332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</TotalTime>
  <Words>63</Words>
  <PresentationFormat>ワイド画面</PresentationFormat>
  <Paragraphs>14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イオン</vt:lpstr>
      <vt:lpstr>オーロラを見に行こう</vt:lpstr>
      <vt:lpstr>オーロラとは</vt:lpstr>
      <vt:lpstr>オーロラを見るには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2021-06-20T00:56:51Z</dcterms:created>
  <dcterms:modified xsi:type="dcterms:W3CDTF">2021-06-20T01:23:19Z</dcterms:modified>
</cp:coreProperties>
</file>