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 varScale="1">
        <p:scale>
          <a:sx n="64" d="100"/>
          <a:sy n="64" d="100"/>
        </p:scale>
        <p:origin x="30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127FAA7-32BB-4A55-A044-8A865CE1BE18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64903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3404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708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355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127FAA7-32BB-4A55-A044-8A865CE1BE18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993689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66058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5378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639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070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3127FAA7-32BB-4A55-A044-8A865CE1BE18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89043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3127FAA7-32BB-4A55-A044-8A865CE1BE18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147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27FAA7-32BB-4A55-A044-8A865CE1BE18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96749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4B0EBB-BB79-4CC1-959C-FB92975484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アイスクリームの作り方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7DD8205-188F-420F-8D65-8D05620BC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911" y="4421529"/>
            <a:ext cx="2861644" cy="202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470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矢印: 右 1">
            <a:extLst>
              <a:ext uri="{FF2B5EF4-FFF2-40B4-BE49-F238E27FC236}">
                <a16:creationId xmlns:a16="http://schemas.microsoft.com/office/drawing/2014/main" id="{E9D6B359-7368-418D-8EC1-DC7FAA22394D}"/>
              </a:ext>
            </a:extLst>
          </p:cNvPr>
          <p:cNvSpPr/>
          <p:nvPr/>
        </p:nvSpPr>
        <p:spPr>
          <a:xfrm>
            <a:off x="1082722" y="2835322"/>
            <a:ext cx="10740788" cy="1187355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5605D2F7-007D-4972-BEA4-4D7C994943ED}"/>
              </a:ext>
            </a:extLst>
          </p:cNvPr>
          <p:cNvSpPr/>
          <p:nvPr/>
        </p:nvSpPr>
        <p:spPr>
          <a:xfrm>
            <a:off x="1316232" y="2463032"/>
            <a:ext cx="1931936" cy="1931936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材料を混ぜ合わせる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26D52517-FBD6-4E84-93C9-9765E98DBC80}"/>
              </a:ext>
            </a:extLst>
          </p:cNvPr>
          <p:cNvSpPr/>
          <p:nvPr/>
        </p:nvSpPr>
        <p:spPr>
          <a:xfrm>
            <a:off x="3936602" y="2463032"/>
            <a:ext cx="1931936" cy="1931936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冷やし固める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990263EC-4624-4090-815C-EB6101D797EB}"/>
              </a:ext>
            </a:extLst>
          </p:cNvPr>
          <p:cNvSpPr/>
          <p:nvPr/>
        </p:nvSpPr>
        <p:spPr>
          <a:xfrm>
            <a:off x="6556972" y="2463032"/>
            <a:ext cx="1931936" cy="1931936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かき混ぜる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F6690FD2-4532-40AD-9906-A90297CC40AA}"/>
              </a:ext>
            </a:extLst>
          </p:cNvPr>
          <p:cNvSpPr/>
          <p:nvPr/>
        </p:nvSpPr>
        <p:spPr>
          <a:xfrm>
            <a:off x="9177342" y="2463032"/>
            <a:ext cx="1931936" cy="1931936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0070C0"/>
                </a:solidFill>
              </a:rPr>
              <a:t>完成！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193EAE5-7653-40BC-AB6D-C3DDA5195D4D}"/>
              </a:ext>
            </a:extLst>
          </p:cNvPr>
          <p:cNvSpPr txBox="1"/>
          <p:nvPr/>
        </p:nvSpPr>
        <p:spPr>
          <a:xfrm>
            <a:off x="1316232" y="4856206"/>
            <a:ext cx="1931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材料を鍋に入れ、混ぜながら弱火で加熱する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D6BAF01-9832-44D2-9224-8C09FC1C1769}"/>
              </a:ext>
            </a:extLst>
          </p:cNvPr>
          <p:cNvSpPr txBox="1"/>
          <p:nvPr/>
        </p:nvSpPr>
        <p:spPr>
          <a:xfrm>
            <a:off x="4060031" y="4974062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冷蔵庫で</a:t>
            </a:r>
            <a:r>
              <a:rPr kumimoji="1" lang="en-US" altLang="ja-JP" dirty="0"/>
              <a:t>3</a:t>
            </a:r>
            <a:r>
              <a:rPr kumimoji="1" lang="ja-JP" altLang="en-US" dirty="0"/>
              <a:t>時間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00DC280-F588-4957-87A5-2467AC4D92C2}"/>
              </a:ext>
            </a:extLst>
          </p:cNvPr>
          <p:cNvSpPr txBox="1"/>
          <p:nvPr/>
        </p:nvSpPr>
        <p:spPr>
          <a:xfrm>
            <a:off x="6233785" y="5020228"/>
            <a:ext cx="25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30</a:t>
            </a:r>
            <a:r>
              <a:rPr kumimoji="1" lang="ja-JP" altLang="en-US" dirty="0"/>
              <a:t>分おきにかき混ぜる</a:t>
            </a:r>
            <a:endParaRPr kumimoji="1" lang="en-US" altLang="ja-JP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3C6E4D8-BD7E-4975-A8C8-4C41FC2C492B}"/>
              </a:ext>
            </a:extLst>
          </p:cNvPr>
          <p:cNvSpPr txBox="1"/>
          <p:nvPr/>
        </p:nvSpPr>
        <p:spPr>
          <a:xfrm>
            <a:off x="6233785" y="5410204"/>
            <a:ext cx="25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これを</a:t>
            </a:r>
            <a:r>
              <a:rPr kumimoji="1" lang="en-US" altLang="ja-JP" dirty="0"/>
              <a:t>3</a:t>
            </a:r>
            <a:r>
              <a:rPr kumimoji="1" lang="ja-JP" altLang="en-US" dirty="0"/>
              <a:t>回繰り返す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F871354-3492-496F-B32D-ED0488977E29}"/>
              </a:ext>
            </a:extLst>
          </p:cNvPr>
          <p:cNvSpPr/>
          <p:nvPr/>
        </p:nvSpPr>
        <p:spPr>
          <a:xfrm>
            <a:off x="2898296" y="799258"/>
            <a:ext cx="71096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かんたん！おいしい！</a:t>
            </a:r>
            <a:endParaRPr lang="ja-JP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0751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176BBC-DD25-4AD4-82B3-E398C9A1E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材料</a:t>
            </a:r>
          </a:p>
        </p:txBody>
      </p:sp>
      <p:graphicFrame>
        <p:nvGraphicFramePr>
          <p:cNvPr id="8" name="表 9">
            <a:extLst>
              <a:ext uri="{FF2B5EF4-FFF2-40B4-BE49-F238E27FC236}">
                <a16:creationId xmlns:a16="http://schemas.microsoft.com/office/drawing/2014/main" id="{ED44EBC8-0665-4980-8A2B-7C51837182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0257792"/>
              </p:ext>
            </p:extLst>
          </p:nvPr>
        </p:nvGraphicFramePr>
        <p:xfrm>
          <a:off x="2396123" y="2141621"/>
          <a:ext cx="7399754" cy="2947735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4052803">
                  <a:extLst>
                    <a:ext uri="{9D8B030D-6E8A-4147-A177-3AD203B41FA5}">
                      <a16:colId xmlns:a16="http://schemas.microsoft.com/office/drawing/2014/main" val="1457673241"/>
                    </a:ext>
                  </a:extLst>
                </a:gridCol>
                <a:gridCol w="3346951">
                  <a:extLst>
                    <a:ext uri="{9D8B030D-6E8A-4147-A177-3AD203B41FA5}">
                      <a16:colId xmlns:a16="http://schemas.microsoft.com/office/drawing/2014/main" val="1477205832"/>
                    </a:ext>
                  </a:extLst>
                </a:gridCol>
              </a:tblGrid>
              <a:tr h="58954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牛乳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dirty="0"/>
                        <a:t>150ml</a:t>
                      </a:r>
                      <a:endParaRPr kumimoji="1" lang="ja-JP" alt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6898685"/>
                  </a:ext>
                </a:extLst>
              </a:tr>
              <a:tr h="58954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砂糖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dirty="0"/>
                        <a:t>60g</a:t>
                      </a:r>
                      <a:endParaRPr kumimoji="1" lang="ja-JP" alt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2183071"/>
                  </a:ext>
                </a:extLst>
              </a:tr>
              <a:tr h="58954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卵黄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dirty="0"/>
                        <a:t>2</a:t>
                      </a:r>
                      <a:r>
                        <a:rPr kumimoji="1" lang="ja-JP" altLang="en-US" sz="3200" dirty="0"/>
                        <a:t>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32117"/>
                  </a:ext>
                </a:extLst>
              </a:tr>
              <a:tr h="58954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生クリーム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dirty="0"/>
                        <a:t>50ml</a:t>
                      </a:r>
                      <a:endParaRPr kumimoji="1" lang="ja-JP" alt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825619"/>
                  </a:ext>
                </a:extLst>
              </a:tr>
              <a:tr h="58954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バニラエッセンス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/>
                        <a:t>少々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6319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3980795"/>
      </p:ext>
    </p:extLst>
  </p:cSld>
  <p:clrMapOvr>
    <a:masterClrMapping/>
  </p:clrMapOvr>
</p:sld>
</file>

<file path=ppt/theme/theme1.xml><?xml version="1.0" encoding="utf-8"?>
<a:theme xmlns:a="http://schemas.openxmlformats.org/drawingml/2006/main" name="バッジ">
  <a:themeElements>
    <a:clrScheme name="バッジ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バッジ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バッ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バッジ</Template>
  <TotalTime>434</TotalTime>
  <Words>53</Words>
  <PresentationFormat>ワイド画面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Arial</vt:lpstr>
      <vt:lpstr>Gill Sans MT</vt:lpstr>
      <vt:lpstr>Impact</vt:lpstr>
      <vt:lpstr>バッジ</vt:lpstr>
      <vt:lpstr>アイスクリームの作り方</vt:lpstr>
      <vt:lpstr>PowerPoint プレゼンテーション</vt:lpstr>
      <vt:lpstr>材料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2021-06-09T09:55:12Z</dcterms:created>
  <dcterms:modified xsi:type="dcterms:W3CDTF">2021-06-11T04:47:18Z</dcterms:modified>
</cp:coreProperties>
</file>