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64" d="100"/>
          <a:sy n="64" d="100"/>
        </p:scale>
        <p:origin x="30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490355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40418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70882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35570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993689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6605893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537840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639759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07018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89043079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14770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27FAA7-32BB-4A55-A044-8A865CE1BE18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9674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B0EBB-BB79-4CC1-959C-FB92975484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アイスクリームの作り方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7DD8205-188F-420F-8D65-8D05620BC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911" y="4421529"/>
            <a:ext cx="2861644" cy="202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47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矢印: 右 1">
            <a:extLst>
              <a:ext uri="{FF2B5EF4-FFF2-40B4-BE49-F238E27FC236}">
                <a16:creationId xmlns:a16="http://schemas.microsoft.com/office/drawing/2014/main" id="{E9D6B359-7368-418D-8EC1-DC7FAA22394D}"/>
              </a:ext>
            </a:extLst>
          </p:cNvPr>
          <p:cNvSpPr/>
          <p:nvPr/>
        </p:nvSpPr>
        <p:spPr>
          <a:xfrm>
            <a:off x="1082722" y="2835322"/>
            <a:ext cx="10740788" cy="1187355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5605D2F7-007D-4972-BEA4-4D7C994943ED}"/>
              </a:ext>
            </a:extLst>
          </p:cNvPr>
          <p:cNvSpPr/>
          <p:nvPr/>
        </p:nvSpPr>
        <p:spPr>
          <a:xfrm>
            <a:off x="131623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材料を混ぜ合わせる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26D52517-FBD6-4E84-93C9-9765E98DBC80}"/>
              </a:ext>
            </a:extLst>
          </p:cNvPr>
          <p:cNvSpPr/>
          <p:nvPr/>
        </p:nvSpPr>
        <p:spPr>
          <a:xfrm>
            <a:off x="393660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冷やし固める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990263EC-4624-4090-815C-EB6101D797EB}"/>
              </a:ext>
            </a:extLst>
          </p:cNvPr>
          <p:cNvSpPr/>
          <p:nvPr/>
        </p:nvSpPr>
        <p:spPr>
          <a:xfrm>
            <a:off x="655697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かき混ぜる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F6690FD2-4532-40AD-9906-A90297CC40AA}"/>
              </a:ext>
            </a:extLst>
          </p:cNvPr>
          <p:cNvSpPr/>
          <p:nvPr/>
        </p:nvSpPr>
        <p:spPr>
          <a:xfrm>
            <a:off x="917734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0070C0"/>
                </a:solidFill>
              </a:rPr>
              <a:t>完成！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193EAE5-7653-40BC-AB6D-C3DDA5195D4D}"/>
              </a:ext>
            </a:extLst>
          </p:cNvPr>
          <p:cNvSpPr txBox="1"/>
          <p:nvPr/>
        </p:nvSpPr>
        <p:spPr>
          <a:xfrm>
            <a:off x="1316232" y="4856206"/>
            <a:ext cx="1931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材料を鍋に入れ、混ぜながら弱火で加熱する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D6BAF01-9832-44D2-9224-8C09FC1C1769}"/>
              </a:ext>
            </a:extLst>
          </p:cNvPr>
          <p:cNvSpPr txBox="1"/>
          <p:nvPr/>
        </p:nvSpPr>
        <p:spPr>
          <a:xfrm>
            <a:off x="4060031" y="4974062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冷蔵庫で</a:t>
            </a:r>
            <a:r>
              <a:rPr kumimoji="1" lang="en-US" altLang="ja-JP" dirty="0"/>
              <a:t>3</a:t>
            </a:r>
            <a:r>
              <a:rPr kumimoji="1" lang="ja-JP" altLang="en-US" dirty="0"/>
              <a:t>時間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00DC280-F588-4957-87A5-2467AC4D92C2}"/>
              </a:ext>
            </a:extLst>
          </p:cNvPr>
          <p:cNvSpPr txBox="1"/>
          <p:nvPr/>
        </p:nvSpPr>
        <p:spPr>
          <a:xfrm>
            <a:off x="6233785" y="5020228"/>
            <a:ext cx="25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30</a:t>
            </a:r>
            <a:r>
              <a:rPr kumimoji="1" lang="ja-JP" altLang="en-US" dirty="0"/>
              <a:t>分おきにかき混ぜる</a:t>
            </a:r>
            <a:endParaRPr kumimoji="1" lang="en-US" altLang="ja-JP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F871354-3492-496F-B32D-ED0488977E29}"/>
              </a:ext>
            </a:extLst>
          </p:cNvPr>
          <p:cNvSpPr/>
          <p:nvPr/>
        </p:nvSpPr>
        <p:spPr>
          <a:xfrm>
            <a:off x="2898296" y="799258"/>
            <a:ext cx="7109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かんたん！おいしい！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AC40389-31BC-4847-AF71-76D0C53623A4}"/>
              </a:ext>
            </a:extLst>
          </p:cNvPr>
          <p:cNvSpPr txBox="1"/>
          <p:nvPr/>
        </p:nvSpPr>
        <p:spPr>
          <a:xfrm>
            <a:off x="6233785" y="5410204"/>
            <a:ext cx="25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これを</a:t>
            </a:r>
            <a:r>
              <a:rPr kumimoji="1" lang="en-US" altLang="ja-JP" dirty="0"/>
              <a:t>3</a:t>
            </a:r>
            <a:r>
              <a:rPr kumimoji="1" lang="ja-JP" altLang="en-US" dirty="0"/>
              <a:t>回繰り返す</a:t>
            </a:r>
          </a:p>
        </p:txBody>
      </p:sp>
    </p:spTree>
    <p:extLst>
      <p:ext uri="{BB962C8B-B14F-4D97-AF65-F5344CB8AC3E}">
        <p14:creationId xmlns:p14="http://schemas.microsoft.com/office/powerpoint/2010/main" val="285075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176BBC-DD25-4AD4-82B3-E398C9A1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材料</a:t>
            </a:r>
          </a:p>
        </p:txBody>
      </p:sp>
      <p:graphicFrame>
        <p:nvGraphicFramePr>
          <p:cNvPr id="8" name="表 9">
            <a:extLst>
              <a:ext uri="{FF2B5EF4-FFF2-40B4-BE49-F238E27FC236}">
                <a16:creationId xmlns:a16="http://schemas.microsoft.com/office/drawing/2014/main" id="{ED44EBC8-0665-4980-8A2B-7C51837182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0257792"/>
              </p:ext>
            </p:extLst>
          </p:nvPr>
        </p:nvGraphicFramePr>
        <p:xfrm>
          <a:off x="2396123" y="2141621"/>
          <a:ext cx="7399754" cy="2947735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4052803">
                  <a:extLst>
                    <a:ext uri="{9D8B030D-6E8A-4147-A177-3AD203B41FA5}">
                      <a16:colId xmlns:a16="http://schemas.microsoft.com/office/drawing/2014/main" val="1457673241"/>
                    </a:ext>
                  </a:extLst>
                </a:gridCol>
                <a:gridCol w="3346951">
                  <a:extLst>
                    <a:ext uri="{9D8B030D-6E8A-4147-A177-3AD203B41FA5}">
                      <a16:colId xmlns:a16="http://schemas.microsoft.com/office/drawing/2014/main" val="1477205832"/>
                    </a:ext>
                  </a:extLst>
                </a:gridCol>
              </a:tblGrid>
              <a:tr h="58954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牛乳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/>
                        <a:t>150ml</a:t>
                      </a:r>
                      <a:endParaRPr kumimoji="1" lang="ja-JP" alt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898685"/>
                  </a:ext>
                </a:extLst>
              </a:tr>
              <a:tr h="58954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砂糖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/>
                        <a:t>60g</a:t>
                      </a:r>
                      <a:endParaRPr kumimoji="1" lang="ja-JP" alt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2183071"/>
                  </a:ext>
                </a:extLst>
              </a:tr>
              <a:tr h="58954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卵黄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/>
                        <a:t>2</a:t>
                      </a:r>
                      <a:r>
                        <a:rPr kumimoji="1" lang="ja-JP" altLang="en-US" sz="3200" dirty="0"/>
                        <a:t>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32117"/>
                  </a:ext>
                </a:extLst>
              </a:tr>
              <a:tr h="58954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生クリーム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/>
                        <a:t>50ml</a:t>
                      </a:r>
                      <a:endParaRPr kumimoji="1" lang="ja-JP" alt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825619"/>
                  </a:ext>
                </a:extLst>
              </a:tr>
              <a:tr h="58954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バニラエッセンス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/>
                        <a:t>少々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319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98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F791C1-001C-492A-96CD-7F632BA07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アレンジ例</a:t>
            </a:r>
          </a:p>
        </p:txBody>
      </p:sp>
    </p:spTree>
    <p:extLst>
      <p:ext uri="{BB962C8B-B14F-4D97-AF65-F5344CB8AC3E}">
        <p14:creationId xmlns:p14="http://schemas.microsoft.com/office/powerpoint/2010/main" val="264412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EC6A6B-03FE-4F71-BD53-74D34242A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ストロベリー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19A638B-B1E1-4A17-86E4-3B1F0AB0A87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ja-JP" altLang="en-US" dirty="0"/>
              <a:t>いちごジャムをプラス</a:t>
            </a:r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72F2D4C6-D043-42FC-9B8E-5ADF3E3639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870" y="920750"/>
            <a:ext cx="3394523" cy="4984750"/>
          </a:xfrm>
        </p:spPr>
      </p:pic>
    </p:spTree>
    <p:extLst>
      <p:ext uri="{BB962C8B-B14F-4D97-AF65-F5344CB8AC3E}">
        <p14:creationId xmlns:p14="http://schemas.microsoft.com/office/powerpoint/2010/main" val="53649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00E4F3-B997-480A-ABB7-23979F8CA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チョコレート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5AFB1566-CE4B-4B81-856A-005D6AEDC6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870" y="920750"/>
            <a:ext cx="3394523" cy="4984750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DED0F2-4214-420F-A1A8-FE1F5B75CB0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ja-JP" altLang="en-US" dirty="0"/>
              <a:t>ココアパウダーをプラス</a:t>
            </a:r>
          </a:p>
        </p:txBody>
      </p:sp>
    </p:spTree>
    <p:extLst>
      <p:ext uri="{BB962C8B-B14F-4D97-AF65-F5344CB8AC3E}">
        <p14:creationId xmlns:p14="http://schemas.microsoft.com/office/powerpoint/2010/main" val="130499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73FF50-2FDB-4EA0-8369-138B94EAB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抹茶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2E0A479-21D1-4453-A1B7-C34B36695C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870" y="920750"/>
            <a:ext cx="3394523" cy="4984750"/>
          </a:xfr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9EB76D0-E7A8-4783-8E34-4C70C99019B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ja-JP" altLang="en-US" dirty="0"/>
              <a:t>抹茶パウダーをプラス</a:t>
            </a:r>
          </a:p>
        </p:txBody>
      </p:sp>
    </p:spTree>
    <p:extLst>
      <p:ext uri="{BB962C8B-B14F-4D97-AF65-F5344CB8AC3E}">
        <p14:creationId xmlns:p14="http://schemas.microsoft.com/office/powerpoint/2010/main" val="326276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バッジ">
  <a:themeElements>
    <a:clrScheme name="バッジ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バッジ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バッ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バッジ</Template>
  <TotalTime>833</TotalTime>
  <Words>68</Words>
  <PresentationFormat>ワイド画面</PresentationFormat>
  <Paragraphs>28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Impact</vt:lpstr>
      <vt:lpstr>バッジ</vt:lpstr>
      <vt:lpstr>アイスクリームの作り方</vt:lpstr>
      <vt:lpstr>PowerPoint プレゼンテーション</vt:lpstr>
      <vt:lpstr>材料</vt:lpstr>
      <vt:lpstr>アレンジ例</vt:lpstr>
      <vt:lpstr>ストロベリー</vt:lpstr>
      <vt:lpstr>チョコレート</vt:lpstr>
      <vt:lpstr>抹茶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2021-06-09T09:55:12Z</dcterms:created>
  <dcterms:modified xsi:type="dcterms:W3CDTF">2021-06-16T09:32:55Z</dcterms:modified>
</cp:coreProperties>
</file>