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490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40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70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5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99368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66058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537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3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7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9043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4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27FAA7-32BB-4A55-A044-8A865CE1BE18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9DE662-4933-4085-8791-0BFF624B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674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B0EBB-BB79-4CC1-959C-FB92975484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アイスクリームの作り方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7DD8205-188F-420F-8D65-8D05620BC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911" y="4421529"/>
            <a:ext cx="2861644" cy="20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7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5605D2F7-007D-4972-BEA4-4D7C994943ED}"/>
              </a:ext>
            </a:extLst>
          </p:cNvPr>
          <p:cNvSpPr/>
          <p:nvPr/>
        </p:nvSpPr>
        <p:spPr>
          <a:xfrm>
            <a:off x="131623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材料を混ぜ合わせる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6D52517-FBD6-4E84-93C9-9765E98DBC80}"/>
              </a:ext>
            </a:extLst>
          </p:cNvPr>
          <p:cNvSpPr/>
          <p:nvPr/>
        </p:nvSpPr>
        <p:spPr>
          <a:xfrm>
            <a:off x="393660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冷やし固める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90263EC-4624-4090-815C-EB6101D797EB}"/>
              </a:ext>
            </a:extLst>
          </p:cNvPr>
          <p:cNvSpPr/>
          <p:nvPr/>
        </p:nvSpPr>
        <p:spPr>
          <a:xfrm>
            <a:off x="655697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かき混ぜる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6690FD2-4532-40AD-9906-A90297CC40AA}"/>
              </a:ext>
            </a:extLst>
          </p:cNvPr>
          <p:cNvSpPr/>
          <p:nvPr/>
        </p:nvSpPr>
        <p:spPr>
          <a:xfrm>
            <a:off x="9177342" y="2463032"/>
            <a:ext cx="1931936" cy="193193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70C0"/>
                </a:solidFill>
              </a:rPr>
              <a:t>完成！</a:t>
            </a:r>
          </a:p>
        </p:txBody>
      </p:sp>
    </p:spTree>
    <p:extLst>
      <p:ext uri="{BB962C8B-B14F-4D97-AF65-F5344CB8AC3E}">
        <p14:creationId xmlns:p14="http://schemas.microsoft.com/office/powerpoint/2010/main" val="2850751278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76</TotalTime>
  <Words>11</Words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バッジ</vt:lpstr>
      <vt:lpstr>アイスクリームの作り方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2021-06-09T09:55:12Z</dcterms:created>
  <dcterms:modified xsi:type="dcterms:W3CDTF">2021-06-10T02:48:59Z</dcterms:modified>
</cp:coreProperties>
</file>