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1" autoAdjust="0"/>
    <p:restoredTop sz="94660"/>
  </p:normalViewPr>
  <p:slideViewPr>
    <p:cSldViewPr snapToGrid="0">
      <p:cViewPr varScale="1">
        <p:scale>
          <a:sx n="62" d="100"/>
          <a:sy n="62" d="100"/>
        </p:scale>
        <p:origin x="53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047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12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8282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416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1563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859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08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9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85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47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88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58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777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39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777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33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177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3F7363-9CF4-4E51-ACB6-A500FD1BCF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パワーポイントの使い方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701B1A3-686B-4941-B195-C852063892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市民　太郎</a:t>
            </a:r>
          </a:p>
        </p:txBody>
      </p:sp>
    </p:spTree>
    <p:extLst>
      <p:ext uri="{BB962C8B-B14F-4D97-AF65-F5344CB8AC3E}">
        <p14:creationId xmlns:p14="http://schemas.microsoft.com/office/powerpoint/2010/main" val="729538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0F5D28-A603-4F43-89F0-AEB016899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パワーポイントの機能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1898CF-1A71-47F8-9B52-9BAD0BE0F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スライドの作成</a:t>
            </a:r>
            <a:endParaRPr kumimoji="1" lang="en-US" altLang="ja-JP" dirty="0"/>
          </a:p>
          <a:p>
            <a:r>
              <a:rPr lang="ja-JP" altLang="en-US" dirty="0"/>
              <a:t>スライドショーの実施</a:t>
            </a:r>
            <a:endParaRPr lang="en-US" altLang="ja-JP" dirty="0"/>
          </a:p>
          <a:p>
            <a:r>
              <a:rPr kumimoji="1" lang="ja-JP" altLang="en-US" dirty="0"/>
              <a:t>配布資料の作成</a:t>
            </a:r>
          </a:p>
        </p:txBody>
      </p:sp>
    </p:spTree>
    <p:extLst>
      <p:ext uri="{BB962C8B-B14F-4D97-AF65-F5344CB8AC3E}">
        <p14:creationId xmlns:p14="http://schemas.microsoft.com/office/powerpoint/2010/main" val="233391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5F29E6-643F-4DE9-BE52-DEDAE6334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資料作成のコツ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BFF503-D1E3-4CFC-B52B-C970D63BEB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シンプル</a:t>
            </a:r>
            <a:r>
              <a:rPr lang="ja-JP" altLang="en-US"/>
              <a:t>に伝える</a:t>
            </a:r>
            <a:endParaRPr lang="en-US" altLang="ja-JP" dirty="0"/>
          </a:p>
          <a:p>
            <a:r>
              <a:rPr lang="ja-JP" altLang="en-US" dirty="0"/>
              <a:t>見た目で</a:t>
            </a:r>
            <a:r>
              <a:rPr lang="ja-JP" altLang="en-US"/>
              <a:t>わかりやすくする</a:t>
            </a:r>
            <a:endParaRPr lang="en-US" altLang="ja-JP" dirty="0"/>
          </a:p>
          <a:p>
            <a:r>
              <a:rPr lang="ja-JP" altLang="en-US" dirty="0"/>
              <a:t>表現やデザインを統一する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B62137-1542-4D0E-9789-977093CF4B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549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A5CF4C-C12D-42D2-80C1-C0BBD78E0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CE4A3-3832-467E-A50E-E39A3C6BC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回</a:t>
            </a:r>
            <a:endParaRPr kumimoji="1" lang="en-US" altLang="ja-JP" dirty="0"/>
          </a:p>
          <a:p>
            <a:r>
              <a:rPr kumimoji="1" lang="ja-JP" altLang="en-US" dirty="0"/>
              <a:t>パワーポイントを使ってみよう</a:t>
            </a:r>
            <a:endParaRPr kumimoji="1"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回</a:t>
            </a:r>
            <a:endParaRPr lang="en-US" altLang="ja-JP" dirty="0"/>
          </a:p>
          <a:p>
            <a:r>
              <a:rPr kumimoji="1" lang="ja-JP" altLang="en-US" dirty="0"/>
              <a:t>文字の書式設定をしよう</a:t>
            </a:r>
            <a:endParaRPr kumimoji="1"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回</a:t>
            </a:r>
            <a:endParaRPr lang="en-US" altLang="ja-JP" dirty="0"/>
          </a:p>
          <a:p>
            <a:r>
              <a:rPr kumimoji="1" lang="ja-JP" altLang="en-US" dirty="0"/>
              <a:t>段落の書式設定をしよう</a:t>
            </a:r>
          </a:p>
        </p:txBody>
      </p:sp>
    </p:spTree>
    <p:extLst>
      <p:ext uri="{BB962C8B-B14F-4D97-AF65-F5344CB8AC3E}">
        <p14:creationId xmlns:p14="http://schemas.microsoft.com/office/powerpoint/2010/main" val="301626679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289</TotalTime>
  <Words>58</Words>
  <PresentationFormat>ワイド画面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ファセット</vt:lpstr>
      <vt:lpstr>パワーポイントの使い方</vt:lpstr>
      <vt:lpstr>パワーポイントの機能</vt:lpstr>
      <vt:lpstr>資料作成のコツ</vt:lpstr>
      <vt:lpstr>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2021-05-19T03:01:44Z</dcterms:created>
  <dcterms:modified xsi:type="dcterms:W3CDTF">2021-06-21T06:47:50Z</dcterms:modified>
</cp:coreProperties>
</file>