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" y="21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4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2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8282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16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563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859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08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9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85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4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88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58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77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3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77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33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17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593F7363-9CF4-4E51-ACB6-A500FD1BCF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/>
              <a:t>パワーポイントの使い方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xmlns="" id="{6701B1A3-686B-4941-B195-C85206389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/>
              <a:t>市民　太郎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2953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B0F5D28-A603-4F43-89F0-AEB016899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パワーポイントの機能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8F1898CF-1A71-47F8-9B52-9BAD0BE0F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3200" dirty="0" smtClean="0"/>
              <a:t>スライドの作成</a:t>
            </a:r>
            <a:endParaRPr kumimoji="1" lang="en-US" altLang="ja-JP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3200" dirty="0" smtClean="0"/>
              <a:t>スライドショーの実施</a:t>
            </a:r>
            <a:endParaRPr lang="en-US" altLang="ja-JP" sz="32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3200" dirty="0" smtClean="0"/>
              <a:t>配布資料の作成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3391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A2A5CF4C-C12D-42D2-80C1-C0BBD78E0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BA0CE4A3-3832-467E-A50E-E39A3C6BC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3200" b="1" dirty="0">
                <a:solidFill>
                  <a:srgbClr val="0070C0"/>
                </a:solidFill>
              </a:rPr>
              <a:t>第</a:t>
            </a:r>
            <a:r>
              <a:rPr lang="en-US" altLang="ja-JP" sz="3200" b="1" dirty="0">
                <a:solidFill>
                  <a:srgbClr val="0070C0"/>
                </a:solidFill>
              </a:rPr>
              <a:t>1</a:t>
            </a:r>
            <a:r>
              <a:rPr lang="ja-JP" altLang="en-US" sz="3200" b="1" dirty="0">
                <a:solidFill>
                  <a:srgbClr val="0070C0"/>
                </a:solidFill>
              </a:rPr>
              <a:t>回</a:t>
            </a:r>
            <a:endParaRPr lang="en-US" altLang="ja-JP" sz="3200" b="1" dirty="0">
              <a:solidFill>
                <a:srgbClr val="0070C0"/>
              </a:solidFill>
            </a:endParaRPr>
          </a:p>
          <a:p>
            <a:r>
              <a:rPr lang="ja-JP" altLang="en-US" sz="2400" dirty="0"/>
              <a:t>パワーポイントを使ってみよう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3200" b="1" dirty="0">
                <a:solidFill>
                  <a:srgbClr val="0070C0"/>
                </a:solidFill>
              </a:rPr>
              <a:t>第</a:t>
            </a:r>
            <a:r>
              <a:rPr lang="en-US" altLang="ja-JP" sz="3200" b="1" dirty="0">
                <a:solidFill>
                  <a:srgbClr val="0070C0"/>
                </a:solidFill>
              </a:rPr>
              <a:t>2</a:t>
            </a:r>
            <a:r>
              <a:rPr lang="ja-JP" altLang="en-US" sz="3200" b="1" dirty="0">
                <a:solidFill>
                  <a:srgbClr val="0070C0"/>
                </a:solidFill>
              </a:rPr>
              <a:t>回</a:t>
            </a:r>
            <a:endParaRPr lang="en-US" altLang="ja-JP" sz="3200" b="1" dirty="0">
              <a:solidFill>
                <a:srgbClr val="0070C0"/>
              </a:solidFill>
            </a:endParaRPr>
          </a:p>
          <a:p>
            <a:r>
              <a:rPr lang="ja-JP" altLang="en-US" sz="2400" dirty="0"/>
              <a:t>文字の書式設定をしよう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3200" b="1" dirty="0">
                <a:solidFill>
                  <a:srgbClr val="0070C0"/>
                </a:solidFill>
              </a:rPr>
              <a:t>第</a:t>
            </a:r>
            <a:r>
              <a:rPr lang="en-US" altLang="ja-JP" sz="3200" b="1" dirty="0">
                <a:solidFill>
                  <a:srgbClr val="0070C0"/>
                </a:solidFill>
              </a:rPr>
              <a:t>3</a:t>
            </a:r>
            <a:r>
              <a:rPr lang="ja-JP" altLang="en-US" sz="3200" b="1" dirty="0">
                <a:solidFill>
                  <a:srgbClr val="0070C0"/>
                </a:solidFill>
              </a:rPr>
              <a:t>回</a:t>
            </a:r>
            <a:endParaRPr lang="en-US" altLang="ja-JP" sz="3200" b="1" dirty="0">
              <a:solidFill>
                <a:srgbClr val="0070C0"/>
              </a:solidFill>
            </a:endParaRPr>
          </a:p>
          <a:p>
            <a:r>
              <a:rPr lang="ja-JP" altLang="en-US" sz="2400" dirty="0"/>
              <a:t>段落の書式設定をしよう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1626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D5F29E6-643F-4DE9-BE52-DEDAE6334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資料作成のコツ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CCBFF503-D1E3-4CFC-B52B-C970D63BEB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+mj-ea"/>
              <a:buAutoNum type="circleNumDbPlain"/>
            </a:pPr>
            <a:r>
              <a:rPr lang="ja-JP" altLang="en-US" sz="2800" dirty="0"/>
              <a:t>シンプルに伝える</a:t>
            </a:r>
            <a:endParaRPr lang="en-US" altLang="ja-JP" sz="2800" dirty="0"/>
          </a:p>
          <a:p>
            <a:pPr>
              <a:buFont typeface="+mj-ea"/>
              <a:buAutoNum type="circleNumDbPlain"/>
            </a:pPr>
            <a:r>
              <a:rPr lang="ja-JP" altLang="en-US" sz="2800" dirty="0"/>
              <a:t>見た目でわかりやすくする</a:t>
            </a:r>
            <a:endParaRPr lang="en-US" altLang="ja-JP" sz="2800" dirty="0"/>
          </a:p>
          <a:p>
            <a:pPr>
              <a:buFont typeface="+mj-ea"/>
              <a:buAutoNum type="circleNumDbPlain"/>
            </a:pPr>
            <a:r>
              <a:rPr lang="ja-JP" altLang="en-US" sz="2800" dirty="0"/>
              <a:t>表現やデザインを統一する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1BB62137-1542-4D0E-9789-977093CF4B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54969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617</TotalTime>
  <Words>57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Trebuchet MS</vt:lpstr>
      <vt:lpstr>Wingdings</vt:lpstr>
      <vt:lpstr>Wingdings 3</vt:lpstr>
      <vt:lpstr>ファセット</vt:lpstr>
      <vt:lpstr>パワーポイントの使い方</vt:lpstr>
      <vt:lpstr>パワーポイントの機能</vt:lpstr>
      <vt:lpstr>概要</vt:lpstr>
      <vt:lpstr>資料作成のコツ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パワーポイントの使い方</dc:title>
  <cp:lastModifiedBy>Cheery</cp:lastModifiedBy>
  <cp:revision>2</cp:revision>
  <dcterms:created xsi:type="dcterms:W3CDTF">2021-05-19T03:01:44Z</dcterms:created>
  <dcterms:modified xsi:type="dcterms:W3CDTF">2021-06-21T09:16:24Z</dcterms:modified>
</cp:coreProperties>
</file>