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1" autoAdjust="0"/>
    <p:restoredTop sz="94660"/>
  </p:normalViewPr>
  <p:slideViewPr>
    <p:cSldViewPr snapToGrid="0">
      <p:cViewPr varScale="1">
        <p:scale>
          <a:sx n="91" d="100"/>
          <a:sy n="91" d="100"/>
        </p:scale>
        <p:origin x="10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047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125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8282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94168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1563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859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083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592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859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472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0888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2589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777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39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777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336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86A51-EB33-4A3C-9D9D-C85041ED7A2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6DA466A-1459-4EDC-BB52-58BFCF6423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177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3F7363-9CF4-4E51-ACB6-A500FD1BCF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パワーポイントの使い方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701B1A3-686B-4941-B195-C852063892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/>
              <a:t>市民　太郎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29538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0F5D28-A603-4F43-89F0-AEB016899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パワーポイントの機能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1898CF-1A71-47F8-9B52-9BAD0BE0FE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スライドの作成</a:t>
            </a:r>
            <a:endParaRPr kumimoji="1" lang="en-US" altLang="ja-JP" dirty="0"/>
          </a:p>
          <a:p>
            <a:r>
              <a:rPr lang="ja-JP" altLang="en-US" dirty="0"/>
              <a:t>スライドショーの実施</a:t>
            </a:r>
            <a:endParaRPr lang="en-US" altLang="ja-JP" dirty="0"/>
          </a:p>
          <a:p>
            <a:r>
              <a:rPr kumimoji="1" lang="ja-JP" altLang="en-US" dirty="0"/>
              <a:t>配布資料の作成</a:t>
            </a:r>
          </a:p>
        </p:txBody>
      </p:sp>
    </p:spTree>
    <p:extLst>
      <p:ext uri="{BB962C8B-B14F-4D97-AF65-F5344CB8AC3E}">
        <p14:creationId xmlns:p14="http://schemas.microsoft.com/office/powerpoint/2010/main" val="2333914713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71</TotalTime>
  <Words>18</Words>
  <PresentationFormat>ワイド画面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Trebuchet MS</vt:lpstr>
      <vt:lpstr>Wingdings 3</vt:lpstr>
      <vt:lpstr>ファセット</vt:lpstr>
      <vt:lpstr>パワーポイントの使い方</vt:lpstr>
      <vt:lpstr>パワーポイントの機能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2021-05-19T03:01:44Z</dcterms:created>
  <dcterms:modified xsi:type="dcterms:W3CDTF">2021-06-21T06:18:18Z</dcterms:modified>
</cp:coreProperties>
</file>