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8" r:id="rId8"/>
    <p:sldId id="261" r:id="rId9"/>
    <p:sldId id="262" r:id="rId10"/>
    <p:sldId id="271" r:id="rId11"/>
    <p:sldId id="264" r:id="rId12"/>
    <p:sldId id="265" r:id="rId13"/>
    <p:sldId id="266" r:id="rId14"/>
    <p:sldId id="270" r:id="rId1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EB35DD-9F41-EADD-AD8F-614535FBC2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11524FC-AA1E-75BC-8C89-5A0E29075B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27DC5D-23FF-53CA-E777-ECCA5F539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00212-2BBD-4D2B-9B1E-48F0FA9D91C5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176BD8-2060-84E0-E059-3E552D823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ACA321-45A1-C97E-EE5D-62AD25F20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8B1B-EB62-4951-874A-3F19B9BAE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674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22CF81-94FA-FDEB-55C6-D94359765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C2DD9C-CE5F-DE30-2C25-C3369E8F2B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86D040-9994-EB2A-1E73-AC23B9047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00212-2BBD-4D2B-9B1E-48F0FA9D91C5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B62059-D786-427A-5719-AB2B339D4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1BAD4B-2701-0079-3CA6-9429B6CD3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8B1B-EB62-4951-874A-3F19B9BAE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598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C3E68EC-8225-8839-C58E-B4ADF16428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C58E89-3EA7-E8B2-9801-F6BA6F9ACD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DAB2A9-0D98-1541-F1ED-78FF9FC89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00212-2BBD-4D2B-9B1E-48F0FA9D91C5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0B7BF8-3FA0-E9A8-952C-81BD1C135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C7DF84-0B5D-8443-578B-EC7D09836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8B1B-EB62-4951-874A-3F19B9BAE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055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46330E-0A5D-B33D-0948-CF2FCAB79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AB5941-A973-8F43-A500-AFF24A73B9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556547-0AAA-6EB2-45D2-20CA1EDAE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00212-2BBD-4D2B-9B1E-48F0FA9D91C5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5AAB31-23D4-D43F-52B4-0B5D2A996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55E67C-73C5-9359-1E9C-0F11A036F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8B1B-EB62-4951-874A-3F19B9BAE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898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93CD9B-430E-3EA0-0C11-BB85147F3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15092B-E2C0-F1E3-05F4-B3D1E47075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18B96E-65C7-E726-F6C0-1E093B170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00212-2BBD-4D2B-9B1E-48F0FA9D91C5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B964BB-6805-968C-D925-26700429C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A63B1A-D073-730C-FABE-AE4576287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8B1B-EB62-4951-874A-3F19B9BAE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010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9B5B1B-87F0-E1A1-C723-8EE9F50C4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9F183F-997F-904F-EA73-2326F43F31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E9930BE-51B6-BB40-CD14-5D46EBB72E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D092150-6A2D-7C3A-968B-EB2E93735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00212-2BBD-4D2B-9B1E-48F0FA9D91C5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3004E9E-7301-3496-60F5-A2F50EE8A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2FC08F7-7332-87C2-A0F2-CE2E7005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8B1B-EB62-4951-874A-3F19B9BAE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93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1593AC-8EF7-6708-3F1A-0930AE1F5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2A28AEC-010F-93AF-B8A3-335C7DE4CE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1E83F3-285C-CF95-21B8-276A9EB2EB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30DF1D4-9EB6-B2C0-F389-EF97D323FB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E34BE29-A259-A613-85BA-6FC65F365C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ECC8D66-403C-C5ED-17D7-4C28D582C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00212-2BBD-4D2B-9B1E-48F0FA9D91C5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E329987-D4EC-E0F5-D1B7-84B0CD92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9DE1C57-EB1B-D778-8091-6023E2B7A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8B1B-EB62-4951-874A-3F19B9BAE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767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6D9328-A6A4-0587-70C2-AA2A449B6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26B0A33-1372-9085-16C8-4274EAFB2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00212-2BBD-4D2B-9B1E-48F0FA9D91C5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427956D-CBFE-CF16-3C02-9D7F33162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2260F13-005B-0583-4A4E-809538DC5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8B1B-EB62-4951-874A-3F19B9BAE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1378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4EEF273-2156-9DBA-3414-842B7E780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00212-2BBD-4D2B-9B1E-48F0FA9D91C5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360AAE6-86B8-1307-F307-C207943A7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9CBBBF5-F3B1-6344-E588-8382E30F3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8B1B-EB62-4951-874A-3F19B9BAE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84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0CD1CF-2B5D-4A32-5A5B-5F23A38D5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5A4352-4C33-E1DD-C98C-DBE40A165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E4B416-1957-4C31-3649-F2138661DE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E33E6B1-C536-5942-DB17-4E0E580B2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00212-2BBD-4D2B-9B1E-48F0FA9D91C5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284449-9CCD-7D39-EF18-2F9C8868F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51F2E0D-4B1B-E10B-F187-1FD28D6F0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8B1B-EB62-4951-874A-3F19B9BAE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080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853477-1CA9-7A68-B3FB-2F1F32F81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E847D7B-CBFF-4355-52F1-736022FD7C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5BE1CC-0514-B5FB-3C7F-55B09DEF7F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2133AB-C3E9-2D91-CFB5-88A20E2B8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00212-2BBD-4D2B-9B1E-48F0FA9D91C5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3A34064-7FF6-3E87-7885-4724002F1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F45CEE3-D4DC-4F41-A4F0-A30979217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8B1B-EB62-4951-874A-3F19B9BAE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74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2268438-B7C1-BBDF-0259-FF5FB482F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AE6E6D0-10F1-16DB-49F6-F028F7B85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E37905-D988-4D5C-5094-A3F8F32C10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00212-2BBD-4D2B-9B1E-48F0FA9D91C5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A7C8A8-8B0A-45CC-4EC4-2AAFBD0DDA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20233E-3FFF-CA9E-5B70-E3697CC766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38B1B-EB62-4951-874A-3F19B9BAE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6547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D617BB-BB9E-22F1-5C5F-FDEF542CA2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海外の観光地ランキング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798EC32-22B1-4D88-E2FB-4FA153418E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おすすめの観光スポットはどこ？</a:t>
            </a:r>
          </a:p>
        </p:txBody>
      </p:sp>
    </p:spTree>
    <p:extLst>
      <p:ext uri="{BB962C8B-B14F-4D97-AF65-F5344CB8AC3E}">
        <p14:creationId xmlns:p14="http://schemas.microsoft.com/office/powerpoint/2010/main" val="3108853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0F0750-2E44-75B0-4C41-F6872CE20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7</a:t>
            </a:r>
            <a:r>
              <a:rPr kumimoji="1" lang="ja-JP" altLang="en-US" dirty="0"/>
              <a:t>位</a:t>
            </a:r>
            <a:br>
              <a:rPr kumimoji="1" lang="ja-JP" altLang="en-US" dirty="0"/>
            </a:br>
            <a:r>
              <a:rPr kumimoji="1" lang="ja-JP" altLang="en-US" dirty="0"/>
              <a:t>台北（台湾）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64B88F-6D2B-829B-FC75-64CA23293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E28CACF-0AE7-5ED9-FF99-193825B06B0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4677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44AB7D-54BE-B8DB-00B5-B7BC484DD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8</a:t>
            </a:r>
            <a:r>
              <a:rPr kumimoji="1" lang="ja-JP" altLang="en-US" dirty="0"/>
              <a:t>位</a:t>
            </a:r>
            <a:br>
              <a:rPr kumimoji="1" lang="ja-JP" altLang="en-US" dirty="0"/>
            </a:br>
            <a:r>
              <a:rPr kumimoji="1" lang="ja-JP" altLang="en-US" dirty="0"/>
              <a:t>ローマ（イタリア）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F3B9A57-592F-D467-5787-3A0B32235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C82ABC9-E0BC-088F-7F1C-70D34629987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210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9EDCEC-FDE5-39AE-BA12-C25DE6C3B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9</a:t>
            </a:r>
            <a:r>
              <a:rPr kumimoji="1" lang="ja-JP" altLang="en-US" dirty="0"/>
              <a:t>位</a:t>
            </a:r>
            <a:br>
              <a:rPr kumimoji="1" lang="ja-JP" altLang="en-US" dirty="0"/>
            </a:br>
            <a:r>
              <a:rPr kumimoji="1" lang="ja-JP" altLang="en-US" dirty="0"/>
              <a:t>バンクーバー（カナダ）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9C1976-DC4A-DFFF-4340-FA7257C1F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D35EDE-2C29-7C25-EFD8-05F12800E43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72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4CBE5E-C8A9-EDC4-20F6-775D110FC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10</a:t>
            </a:r>
            <a:r>
              <a:rPr kumimoji="1" lang="ja-JP" altLang="en-US" dirty="0"/>
              <a:t>位</a:t>
            </a:r>
            <a:br>
              <a:rPr kumimoji="1" lang="ja-JP" altLang="en-US" dirty="0"/>
            </a:br>
            <a:r>
              <a:rPr kumimoji="1" lang="ja-JP" altLang="en-US" dirty="0"/>
              <a:t>ロンドン（イギリス）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5C5592-54D2-33CC-E3A5-E7C3E0799D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0D3F1EE-F38D-AA6A-1FC0-ADAAC15B42F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7668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DBBE90-C586-EAC9-E00A-5E940AFA1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目的別観光スポット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48E939-2205-67B2-C9FF-7395C2B5B8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88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B0393D-4CB0-29AB-86A2-FEDF8AE3F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おすすめ観光地ベストテン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4B98BF-CE85-47F3-41E3-D8E99A4EA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816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270CEF-5C5E-92AC-B216-22694883A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位</a:t>
            </a:r>
            <a:br>
              <a:rPr kumimoji="1" lang="ja-JP" altLang="en-US" dirty="0"/>
            </a:br>
            <a:r>
              <a:rPr kumimoji="1" lang="ja-JP" altLang="en-US" dirty="0"/>
              <a:t>ホノルル（アメリカ）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1872A7-6FCC-1FE5-28DE-2C6BB8AD34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44A0D40-569C-6207-F0EE-A05C3AE6F4A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9155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3937A5-FFA7-3B91-D904-9FD822223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2</a:t>
            </a:r>
            <a:r>
              <a:rPr kumimoji="1" lang="ja-JP" altLang="en-US" dirty="0"/>
              <a:t>位</a:t>
            </a:r>
            <a:br>
              <a:rPr kumimoji="1" lang="ja-JP" altLang="en-US" dirty="0"/>
            </a:br>
            <a:r>
              <a:rPr kumimoji="1" lang="ja-JP" altLang="en-US" dirty="0"/>
              <a:t>パリ（フランス）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EF9132-1EB7-1859-C8A5-40EBF22BA4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F119507-9CCF-74A0-1893-3A8DF5282EF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963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05C0FA-EF8E-F8C5-00D5-FB175B8D6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3</a:t>
            </a:r>
            <a:r>
              <a:rPr kumimoji="1" lang="ja-JP" altLang="en-US" dirty="0"/>
              <a:t>位</a:t>
            </a:r>
            <a:br>
              <a:rPr kumimoji="1" lang="ja-JP" altLang="en-US" dirty="0"/>
            </a:br>
            <a:r>
              <a:rPr kumimoji="1" lang="ja-JP" altLang="en-US" dirty="0"/>
              <a:t>ヴェネツィア（イタリア）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BBBE18-B73A-446E-0A96-434E0D631F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1826539-63A3-F288-5A3E-DA11D0BFB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198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47E33C-D811-03EF-D4EB-902BF4512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</a:t>
            </a:r>
            <a:r>
              <a:rPr kumimoji="1" lang="ja-JP" altLang="en-US" dirty="0"/>
              <a:t>位</a:t>
            </a:r>
            <a:br>
              <a:rPr kumimoji="1" lang="ja-JP" altLang="en-US" dirty="0"/>
            </a:br>
            <a:r>
              <a:rPr kumimoji="1" lang="ja-JP" altLang="en-US" dirty="0"/>
              <a:t>シンガポール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63B5059-00A7-48F7-B7C2-C329A43C35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D46CAF-14FF-553D-DC3A-4DB730CF1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45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8079FA-E6F3-AA10-2038-AAAA8D439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シンガポール豆知識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4F1518-71B6-47CC-66B8-C413F8BF4D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127E69E-A98E-D7FF-B1A6-472E388882D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8985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F395AE-B7F6-D973-EBE6-A100629CA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5</a:t>
            </a:r>
            <a:r>
              <a:rPr kumimoji="1" lang="ja-JP" altLang="en-US" dirty="0"/>
              <a:t>位</a:t>
            </a:r>
            <a:br>
              <a:rPr kumimoji="1" lang="ja-JP" altLang="en-US" dirty="0"/>
            </a:br>
            <a:r>
              <a:rPr kumimoji="1" lang="ja-JP" altLang="en-US" dirty="0"/>
              <a:t>バリ島（インドネシア）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757B67-7773-25A3-6D70-657E4E5521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325AF52-F556-E374-0C31-4DE01E6E7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879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0F0750-2E44-75B0-4C41-F6872CE20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6</a:t>
            </a:r>
            <a:r>
              <a:rPr kumimoji="1" lang="ja-JP" altLang="en-US" dirty="0"/>
              <a:t>位</a:t>
            </a:r>
            <a:br>
              <a:rPr kumimoji="1" lang="ja-JP" altLang="en-US" dirty="0"/>
            </a:br>
            <a:r>
              <a:rPr kumimoji="1" lang="ja-JP" altLang="en-US" dirty="0"/>
              <a:t>バンコク（タイ）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64B88F-6D2B-829B-FC75-64CA23293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E28CACF-0AE7-5ED9-FF99-193825B06B0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3310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89</Words>
  <Application>Microsoft Office PowerPoint</Application>
  <PresentationFormat>ワイド画面</PresentationFormat>
  <Paragraphs>15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8" baseType="lpstr">
      <vt:lpstr>游ゴシック</vt:lpstr>
      <vt:lpstr>游ゴシック Light</vt:lpstr>
      <vt:lpstr>Arial</vt:lpstr>
      <vt:lpstr>Office テーマ</vt:lpstr>
      <vt:lpstr>海外の観光地ランキング</vt:lpstr>
      <vt:lpstr>おすすめ観光地ベストテン</vt:lpstr>
      <vt:lpstr>1位 ホノルル（アメリカ）</vt:lpstr>
      <vt:lpstr>2位 パリ（フランス）</vt:lpstr>
      <vt:lpstr>3位 ヴェネツィア（イタリア）</vt:lpstr>
      <vt:lpstr>4位 シンガポール</vt:lpstr>
      <vt:lpstr>シンガポール豆知識</vt:lpstr>
      <vt:lpstr>5位 バリ島（インドネシア）</vt:lpstr>
      <vt:lpstr>6位 バンコク（タイ）</vt:lpstr>
      <vt:lpstr>7位 台北（台湾）</vt:lpstr>
      <vt:lpstr>8位 ローマ（イタリア）</vt:lpstr>
      <vt:lpstr>9位 バンクーバー（カナダ）</vt:lpstr>
      <vt:lpstr>10位 ロンドン（イギリス）</vt:lpstr>
      <vt:lpstr>目的別観光スポット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海外の観光地ランキング</dc:title>
  <dc:creator>M Saito</dc:creator>
  <cp:lastModifiedBy>友弘 坪内</cp:lastModifiedBy>
  <cp:revision>4</cp:revision>
  <dcterms:created xsi:type="dcterms:W3CDTF">2023-12-27T02:08:28Z</dcterms:created>
  <dcterms:modified xsi:type="dcterms:W3CDTF">2024-02-21T10:40:39Z</dcterms:modified>
</cp:coreProperties>
</file>