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7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\Desktop\&#26032;&#12497;&#12527;&#12540;&#12509;&#12452;&#12531;&#12488;&#35611;&#24231;\&#31532;6&#22238;\&#12459;&#12525;&#12522;&#12540;&#27604;&#3661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pPr>
            <a:r>
              <a:rPr lang="ja-JP"/>
              <a:t>カロリー比較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j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Sheet1!$A$3:$A$6</c:f>
              <c:strCache>
                <c:ptCount val="4"/>
                <c:pt idx="0">
                  <c:v>カルボナーラ</c:v>
                </c:pt>
                <c:pt idx="1">
                  <c:v>ペペロンチーノ</c:v>
                </c:pt>
                <c:pt idx="2">
                  <c:v>ナポリタン</c:v>
                </c:pt>
                <c:pt idx="3">
                  <c:v>トマトソース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4"/>
                <c:pt idx="0">
                  <c:v>700</c:v>
                </c:pt>
                <c:pt idx="1">
                  <c:v>650</c:v>
                </c:pt>
                <c:pt idx="2">
                  <c:v>580</c:v>
                </c:pt>
                <c:pt idx="3">
                  <c:v>520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85-4131-8B44-675F0080E8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92793072"/>
        <c:axId val="492799912"/>
      </c:barChart>
      <c:catAx>
        <c:axId val="492793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92799912"/>
        <c:crosses val="autoZero"/>
        <c:auto val="1"/>
        <c:lblAlgn val="ctr"/>
        <c:lblOffset val="100"/>
        <c:noMultiLvlLbl val="0"/>
      </c:catAx>
      <c:valAx>
        <c:axId val="492799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9279307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0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72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3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6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88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42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35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40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3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52533D-5C71-4B2D-8C77-82A88A22773A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34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9B87D-B67B-50D0-97D3-3F16F549C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主食のカロリーを知ろう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E70C65-F3A1-A130-C890-BCE1EE21D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カロリーについて学び、食生活を見直しましょう。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99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4BAD0-4A0C-2FCC-7A32-2EBA699B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魚のカロリー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E07E19-8FDF-A608-D098-B4821AA4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※100</a:t>
            </a:r>
            <a:r>
              <a:rPr kumimoji="1" lang="ja-JP" altLang="en-US" dirty="0"/>
              <a:t>グラムあたり</a:t>
            </a:r>
          </a:p>
        </p:txBody>
      </p:sp>
      <p:graphicFrame>
        <p:nvGraphicFramePr>
          <p:cNvPr id="35" name="コンテンツ プレースホルダー 34">
            <a:extLst>
              <a:ext uri="{FF2B5EF4-FFF2-40B4-BE49-F238E27FC236}">
                <a16:creationId xmlns:a16="http://schemas.microsoft.com/office/drawing/2014/main" id="{DD1E27D9-6A20-8ECF-23D7-41AD377136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126205"/>
              </p:ext>
            </p:extLst>
          </p:nvPr>
        </p:nvGraphicFramePr>
        <p:xfrm>
          <a:off x="3762375" y="1142999"/>
          <a:ext cx="7467598" cy="4673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241">
                  <a:extLst>
                    <a:ext uri="{9D8B030D-6E8A-4147-A177-3AD203B41FA5}">
                      <a16:colId xmlns:a16="http://schemas.microsoft.com/office/drawing/2014/main" val="2005507191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2595115138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410984743"/>
                    </a:ext>
                  </a:extLst>
                </a:gridCol>
                <a:gridCol w="1867119">
                  <a:extLst>
                    <a:ext uri="{9D8B030D-6E8A-4147-A177-3AD203B41FA5}">
                      <a16:colId xmlns:a16="http://schemas.microsoft.com/office/drawing/2014/main" val="2679126675"/>
                    </a:ext>
                  </a:extLst>
                </a:gridCol>
              </a:tblGrid>
              <a:tr h="424834">
                <a:tc gridSpan="4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カロリー一覧表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14287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青魚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アジ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イワシ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サバ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1789846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112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156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211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9700297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白身魚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ヒラメ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マダイ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サーモン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1704655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96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129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20458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赤身魚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カツオ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マグロ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大トロ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7103511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115 kcal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308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98398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貝類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ホッキ貝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赤貝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ホタテ（貝柱）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1569933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66kcal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70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82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9464366"/>
                  </a:ext>
                </a:extLst>
              </a:tr>
              <a:tr h="424834">
                <a:tc rowSpan="2"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えび・タコ他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甘エビ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ゆでダコ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ウニ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9365281"/>
                  </a:ext>
                </a:extLst>
              </a:tr>
              <a:tr h="4248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85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91 kcal</a:t>
                      </a:r>
                      <a:endParaRPr lang="ja-JP" sz="1050" kern="10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109 kcal</a:t>
                      </a:r>
                      <a:endParaRPr 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9986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ED7ED5-6678-2991-FBAB-7DE89AFB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カロリーとは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86561A-BE03-EC0E-B4FE-3725AEFC5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1926717"/>
          </a:xfrm>
        </p:spPr>
        <p:txBody>
          <a:bodyPr/>
          <a:lstStyle/>
          <a:p>
            <a:r>
              <a:rPr kumimoji="1" lang="ja-JP" altLang="en-US" dirty="0"/>
              <a:t>カロリーは熱量（エネルギー）を表す単位の</a:t>
            </a:r>
            <a:r>
              <a:rPr lang="ja-JP" altLang="en-US" dirty="0"/>
              <a:t>１つで、食品ではキロカロリー（</a:t>
            </a:r>
            <a:r>
              <a:rPr lang="en-US" altLang="ja-JP" dirty="0"/>
              <a:t>kcal</a:t>
            </a:r>
            <a:r>
              <a:rPr lang="ja-JP" altLang="en-US" dirty="0"/>
              <a:t>）が用いられます。</a:t>
            </a:r>
            <a:endParaRPr lang="en-US" altLang="ja-JP" dirty="0"/>
          </a:p>
          <a:p>
            <a:r>
              <a:rPr lang="ja-JP" altLang="en-US"/>
              <a:t>まず、主食</a:t>
            </a:r>
            <a:r>
              <a:rPr lang="ja-JP" altLang="en-US" dirty="0"/>
              <a:t>のカロリーを理解し、健康の維持や生活習慣病の予防に役立てましょう。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266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DF294-F3F5-7B03-BE7A-17AFC90C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かつ丼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6728EE-6176-6E05-BB51-2516A50B2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900kcal</a:t>
            </a:r>
          </a:p>
          <a:p>
            <a:r>
              <a:rPr kumimoji="1" lang="ja-JP" altLang="en-US" dirty="0"/>
              <a:t>とんかつと玉ねぎを甘辛いダシで煮てから卵でとじ、白米に乗せますのでカロリーは高めになります。</a:t>
            </a:r>
          </a:p>
        </p:txBody>
      </p:sp>
      <p:pic>
        <p:nvPicPr>
          <p:cNvPr id="36" name="コンテンツ プレースホルダー 35">
            <a:extLst>
              <a:ext uri="{FF2B5EF4-FFF2-40B4-BE49-F238E27FC236}">
                <a16:creationId xmlns:a16="http://schemas.microsoft.com/office/drawing/2014/main" id="{0958370A-DFFD-2724-0438-635D88DDF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</p:spTree>
    <p:extLst>
      <p:ext uri="{BB962C8B-B14F-4D97-AF65-F5344CB8AC3E}">
        <p14:creationId xmlns:p14="http://schemas.microsoft.com/office/powerpoint/2010/main" val="748442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14637-5FC4-2297-4C97-2A8098C7D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カルボナーラ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0E8B06F-7FF7-D64B-4089-8E93F1C7C8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853AC2-F3E5-2B7B-4F8F-ECBBA4175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700kcal</a:t>
            </a:r>
          </a:p>
          <a:p>
            <a:r>
              <a:rPr kumimoji="1" lang="ja-JP" altLang="en-US" dirty="0"/>
              <a:t>パスタの中で一番カロリーが高いのがカルボナーラです。トマトソースにすると少しカロリーを抑えることができます。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4274073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A892E-6736-1BC4-121C-23E7025C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パスタの</a:t>
            </a:r>
            <a:br>
              <a:rPr kumimoji="1" lang="en-US" altLang="ja-JP" dirty="0"/>
            </a:br>
            <a:r>
              <a:rPr kumimoji="1" lang="ja-JP" altLang="en-US" dirty="0"/>
              <a:t>カロリー</a:t>
            </a:r>
            <a:r>
              <a:rPr lang="ja-JP" altLang="en-US" dirty="0"/>
              <a:t>比較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467CEB-E357-F56F-1DB0-205A8C9A2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ja-JP" dirty="0"/>
              <a:t>※</a:t>
            </a:r>
            <a:r>
              <a:rPr kumimoji="1" lang="ja-JP" altLang="en-US" dirty="0"/>
              <a:t>麺</a:t>
            </a:r>
            <a:r>
              <a:rPr kumimoji="1" lang="en-US" altLang="ja-JP" dirty="0"/>
              <a:t>100</a:t>
            </a:r>
            <a:r>
              <a:rPr lang="ja-JP" altLang="en-US" dirty="0"/>
              <a:t>グラムの場合</a:t>
            </a:r>
            <a:endParaRPr kumimoji="1" lang="ja-JP" altLang="en-US" dirty="0"/>
          </a:p>
        </p:txBody>
      </p:sp>
      <p:graphicFrame>
        <p:nvGraphicFramePr>
          <p:cNvPr id="23" name="コンテンツ プレースホルダー 22">
            <a:extLst>
              <a:ext uri="{FF2B5EF4-FFF2-40B4-BE49-F238E27FC236}">
                <a16:creationId xmlns:a16="http://schemas.microsoft.com/office/drawing/2014/main" id="{C19AA69A-A8B2-D640-1B24-EE15A7E401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358718"/>
              </p:ext>
            </p:extLst>
          </p:nvPr>
        </p:nvGraphicFramePr>
        <p:xfrm>
          <a:off x="3867150" y="868363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106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46F3B-16C7-36AE-A61B-AA54E41C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カレーライス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351748D-1898-E44B-7DD0-59A388E29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B22529-D845-B726-E71D-88CC4319E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650kcal</a:t>
            </a:r>
          </a:p>
          <a:p>
            <a:r>
              <a:rPr kumimoji="1" lang="ja-JP" altLang="en-US" dirty="0"/>
              <a:t>ルウのみの場合は、それほどカロリーは高くありませんが、ご飯が多くなってしまう傾向にありますので注意しましょう。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3765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94B617-3A03-C72D-B696-3F56FE437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ハンバーガー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6B357C5B-2EB0-1E59-2406-DA4E30BA6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C4C12E-D12F-7D35-891E-186261BA1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個約</a:t>
            </a:r>
            <a:r>
              <a:rPr kumimoji="1" lang="en-US" altLang="ja-JP" dirty="0"/>
              <a:t>450kcal</a:t>
            </a:r>
            <a:endParaRPr kumimoji="1" lang="ja-JP" altLang="en-US" dirty="0"/>
          </a:p>
          <a:p>
            <a:r>
              <a:rPr kumimoji="1" lang="ja-JP" altLang="en-US" dirty="0"/>
              <a:t>牛ひき肉のパティをサンドした一般的なハンバーガーでの数値です。パティの枚数やトッピングで変化します。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2782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61E9E-43DC-E7EF-D8B2-E4368C7EB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ラーメン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3215D9F5-DC20-795B-4323-88F514555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BDB2FE-C1A1-25CF-A0CF-12951AD2CE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lang="ja-JP" altLang="en-US" dirty="0"/>
              <a:t>杯</a:t>
            </a:r>
            <a:r>
              <a:rPr kumimoji="1" lang="ja-JP" altLang="en-US" dirty="0"/>
              <a:t>約</a:t>
            </a:r>
            <a:r>
              <a:rPr kumimoji="1" lang="en-US" altLang="ja-JP" dirty="0"/>
              <a:t>500kcal</a:t>
            </a:r>
          </a:p>
          <a:p>
            <a:r>
              <a:rPr kumimoji="1" lang="ja-JP" altLang="en-US" dirty="0"/>
              <a:t>一般的な醤油ラーメンは約</a:t>
            </a:r>
            <a:r>
              <a:rPr kumimoji="1" lang="en-US" altLang="ja-JP" dirty="0"/>
              <a:t>500kcal</a:t>
            </a:r>
            <a:r>
              <a:rPr kumimoji="1" lang="ja-JP" altLang="en-US" dirty="0"/>
              <a:t>とされていますが、スープの味やトッピングの具材や量によって大きく変化します。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837556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3C98C-5048-07D7-1F9F-CD63EE6A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海鮮丼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4869C56-E319-36A7-7CF4-F259D8EBF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2C0470-EA3A-CB61-B78A-3522B2E7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800kcal</a:t>
            </a:r>
          </a:p>
          <a:p>
            <a:r>
              <a:rPr kumimoji="1" lang="ja-JP" altLang="en-US" dirty="0"/>
              <a:t>ヘルシーに思われますが、魚の種類やご飯の量によってカロリーは高くなります。淡白で脂質の少ない魚を選ぶと安心です。</a:t>
            </a:r>
          </a:p>
        </p:txBody>
      </p:sp>
    </p:spTree>
    <p:extLst>
      <p:ext uri="{BB962C8B-B14F-4D97-AF65-F5344CB8AC3E}">
        <p14:creationId xmlns:p14="http://schemas.microsoft.com/office/powerpoint/2010/main" val="1942104593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323</TotalTime>
  <Words>328</Words>
  <Application>Microsoft Office PowerPoint</Application>
  <PresentationFormat>ワイド画面</PresentationFormat>
  <Paragraphs>64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メイリオ</vt:lpstr>
      <vt:lpstr>Corbel</vt:lpstr>
      <vt:lpstr>Wingdings 2</vt:lpstr>
      <vt:lpstr>フレーム</vt:lpstr>
      <vt:lpstr>主食のカロリーを知ろう</vt:lpstr>
      <vt:lpstr>カロリーとは</vt:lpstr>
      <vt:lpstr>かつ丼</vt:lpstr>
      <vt:lpstr>カルボナーラ</vt:lpstr>
      <vt:lpstr>パスタの カロリー比較</vt:lpstr>
      <vt:lpstr>カレーライス</vt:lpstr>
      <vt:lpstr>ハンバーガー</vt:lpstr>
      <vt:lpstr>ラーメン</vt:lpstr>
      <vt:lpstr>海鮮丼</vt:lpstr>
      <vt:lpstr>魚のカロリー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主食のカロリーを知ろう</dc:title>
  <dc:creator>M Saito</dc:creator>
  <cp:lastModifiedBy>M Saito</cp:lastModifiedBy>
  <cp:revision>10</cp:revision>
  <dcterms:created xsi:type="dcterms:W3CDTF">2023-12-19T01:58:11Z</dcterms:created>
  <dcterms:modified xsi:type="dcterms:W3CDTF">2023-12-21T08:01:33Z</dcterms:modified>
</cp:coreProperties>
</file>