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07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72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3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86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88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42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35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40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31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34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49B87D-B67B-50D0-97D3-3F16F549C8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主食のカロリーを知ろう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E70C65-F3A1-A130-C890-BCE1EE21D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カロリーについて学び、食生活を見直しましょう。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99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DF294-F3F5-7B03-BE7A-17AFC90C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かつ丼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6728EE-6176-6E05-BB51-2516A50B2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900kcal</a:t>
            </a:r>
          </a:p>
          <a:p>
            <a:r>
              <a:rPr kumimoji="1" lang="ja-JP" altLang="en-US" dirty="0"/>
              <a:t>とんかつと玉ねぎを甘辛いダシで煮てから卵でとじ、白米に乗せますのでカロリーは高めになります。</a:t>
            </a:r>
          </a:p>
        </p:txBody>
      </p:sp>
      <p:pic>
        <p:nvPicPr>
          <p:cNvPr id="36" name="コンテンツ プレースホルダー 35">
            <a:extLst>
              <a:ext uri="{FF2B5EF4-FFF2-40B4-BE49-F238E27FC236}">
                <a16:creationId xmlns:a16="http://schemas.microsoft.com/office/drawing/2014/main" id="{0958370A-DFFD-2724-0438-635D88DDF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</p:spTree>
    <p:extLst>
      <p:ext uri="{BB962C8B-B14F-4D97-AF65-F5344CB8AC3E}">
        <p14:creationId xmlns:p14="http://schemas.microsoft.com/office/powerpoint/2010/main" val="74844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F14637-5FC4-2297-4C97-2A8098C7D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カルボナーラ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0E8B06F-7FF7-D64B-4089-8E93F1C7C8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853AC2-F3E5-2B7B-4F8F-ECBBA4175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700kcal</a:t>
            </a:r>
          </a:p>
          <a:p>
            <a:r>
              <a:rPr kumimoji="1" lang="ja-JP" altLang="en-US" dirty="0"/>
              <a:t>パスタの中で一番カロリーが高いのがカルボナーラです。トマトソースにすると少しカロリーを抑えることができます。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427407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A892E-6736-1BC4-121C-23E7025C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パスタの</a:t>
            </a:r>
            <a:br>
              <a:rPr kumimoji="1" lang="en-US" altLang="ja-JP" dirty="0"/>
            </a:br>
            <a:r>
              <a:rPr kumimoji="1" lang="ja-JP" altLang="en-US" dirty="0"/>
              <a:t>カロリー</a:t>
            </a:r>
            <a:r>
              <a:rPr lang="ja-JP" altLang="en-US" dirty="0"/>
              <a:t>比較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467CEB-E357-F56F-1DB0-205A8C9A2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ja-JP" dirty="0"/>
              <a:t>※</a:t>
            </a:r>
            <a:r>
              <a:rPr kumimoji="1" lang="ja-JP" altLang="en-US" dirty="0"/>
              <a:t>麺</a:t>
            </a:r>
            <a:r>
              <a:rPr kumimoji="1" lang="en-US" altLang="ja-JP" dirty="0"/>
              <a:t>100</a:t>
            </a:r>
            <a:r>
              <a:rPr lang="ja-JP" altLang="en-US" dirty="0"/>
              <a:t>グラムの場合</a:t>
            </a:r>
            <a:endParaRPr kumimoji="1" lang="ja-JP" altLang="en-US" dirty="0"/>
          </a:p>
        </p:txBody>
      </p:sp>
      <p:sp>
        <p:nvSpPr>
          <p:cNvPr id="15" name="コンテンツ プレースホルダー 14">
            <a:extLst>
              <a:ext uri="{FF2B5EF4-FFF2-40B4-BE49-F238E27FC236}">
                <a16:creationId xmlns:a16="http://schemas.microsoft.com/office/drawing/2014/main" id="{924FD72C-9BEB-8C12-8487-26AABAE4C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1061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46F3B-16C7-36AE-A61B-AA54E41C2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カレーライス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351748D-1898-E44B-7DD0-59A388E29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B22529-D845-B726-E71D-88CC4319E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650kcal</a:t>
            </a:r>
          </a:p>
          <a:p>
            <a:r>
              <a:rPr kumimoji="1" lang="ja-JP" altLang="en-US" dirty="0"/>
              <a:t>ルウのみの場合は、それほどカロリーは高くありませんが、ご飯が多くなってしまう傾向にありますので注意しましょう。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37656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94B617-3A03-C72D-B696-3F56FE437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ハンバーガー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6B357C5B-2EB0-1E59-2406-DA4E30BA6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C4C12E-D12F-7D35-891E-186261BA1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個約</a:t>
            </a:r>
            <a:r>
              <a:rPr kumimoji="1" lang="en-US" altLang="ja-JP" dirty="0"/>
              <a:t>450kcal</a:t>
            </a:r>
            <a:endParaRPr kumimoji="1" lang="ja-JP" altLang="en-US" dirty="0"/>
          </a:p>
          <a:p>
            <a:r>
              <a:rPr kumimoji="1" lang="ja-JP" altLang="en-US" dirty="0"/>
              <a:t>牛ひき肉のパティをサンドした一般的なハンバーガーでの数値です。パティの枚数やトッピングで変化します。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2782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61E9E-43DC-E7EF-D8B2-E4368C7EB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ラーメン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3215D9F5-DC20-795B-4323-88F514555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BDB2FE-C1A1-25CF-A0CF-12951AD2CE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lang="ja-JP" altLang="en-US" dirty="0"/>
              <a:t>杯</a:t>
            </a:r>
            <a:r>
              <a:rPr kumimoji="1" lang="ja-JP" altLang="en-US" dirty="0"/>
              <a:t>約</a:t>
            </a:r>
            <a:r>
              <a:rPr kumimoji="1" lang="en-US" altLang="ja-JP" dirty="0"/>
              <a:t>500kcal</a:t>
            </a:r>
          </a:p>
          <a:p>
            <a:r>
              <a:rPr kumimoji="1" lang="ja-JP" altLang="en-US" dirty="0"/>
              <a:t>一般的な醤油ラーメンは約</a:t>
            </a:r>
            <a:r>
              <a:rPr kumimoji="1" lang="en-US" altLang="ja-JP" dirty="0"/>
              <a:t>500kcal</a:t>
            </a:r>
            <a:r>
              <a:rPr kumimoji="1" lang="ja-JP" altLang="en-US" dirty="0"/>
              <a:t>とされていますが、スープの味やトッピングの具材や量によって大きく変化します。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837556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3C98C-5048-07D7-1F9F-CD63EE6A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海鮮丼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04869C56-E319-36A7-7CF4-F259D8EBF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72C0470-EA3A-CB61-B78A-3522B2E7F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800kcal</a:t>
            </a:r>
          </a:p>
          <a:p>
            <a:r>
              <a:rPr kumimoji="1" lang="ja-JP" altLang="en-US" dirty="0"/>
              <a:t>ヘルシーに思われますが、魚の種類やご飯の量によってカロリーは高くなります。淡白で脂質の少ない魚を選ぶと安心です。</a:t>
            </a:r>
          </a:p>
        </p:txBody>
      </p:sp>
    </p:spTree>
    <p:extLst>
      <p:ext uri="{BB962C8B-B14F-4D97-AF65-F5344CB8AC3E}">
        <p14:creationId xmlns:p14="http://schemas.microsoft.com/office/powerpoint/2010/main" val="1942104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4BAD0-4A0C-2FCC-7A32-2EBA699B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魚のカロリー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E07E19-8FDF-A608-D098-B4821AA4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※100</a:t>
            </a:r>
            <a:r>
              <a:rPr kumimoji="1" lang="ja-JP" altLang="en-US" dirty="0"/>
              <a:t>グラムあたり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185EECF5-B3BA-99F2-690A-80F6086EF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000148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209</TotalTime>
  <Words>221</Words>
  <Application>Microsoft Office PowerPoint</Application>
  <PresentationFormat>ワイド画面</PresentationFormat>
  <Paragraphs>24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メイリオ</vt:lpstr>
      <vt:lpstr>Corbel</vt:lpstr>
      <vt:lpstr>Wingdings 2</vt:lpstr>
      <vt:lpstr>フレーム</vt:lpstr>
      <vt:lpstr>主食のカロリーを知ろう</vt:lpstr>
      <vt:lpstr>かつ丼</vt:lpstr>
      <vt:lpstr>カルボナーラ</vt:lpstr>
      <vt:lpstr>パスタの カロリー比較</vt:lpstr>
      <vt:lpstr>カレーライス</vt:lpstr>
      <vt:lpstr>ハンバーガー</vt:lpstr>
      <vt:lpstr>ラーメン</vt:lpstr>
      <vt:lpstr>海鮮丼</vt:lpstr>
      <vt:lpstr>魚のカロリー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主食のカロリーを知ろう</dc:title>
  <dc:creator>M Saito</dc:creator>
  <cp:lastModifiedBy>M Saito</cp:lastModifiedBy>
  <cp:revision>7</cp:revision>
  <dcterms:created xsi:type="dcterms:W3CDTF">2023-12-19T01:58:11Z</dcterms:created>
  <dcterms:modified xsi:type="dcterms:W3CDTF">2023-12-20T05:50:44Z</dcterms:modified>
</cp:coreProperties>
</file>