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93" d="100"/>
          <a:sy n="93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27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3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5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95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2509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695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216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27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78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214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80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61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6EB42C-518E-A9D8-7F3E-47256A0283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ボールの知識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2469E-80E2-2380-57D5-7072036C84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さまざまな球技に使うボールについて詳しく知ろう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72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5D959-559C-AAB3-3133-5B9EE0B1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ボールとは？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8146C9-943B-8339-9E8B-DEB2FF7D3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たくさんあるスポーツ競技の中でも、ボールを使う「球技」は数多く存在します。</a:t>
            </a:r>
            <a:endParaRPr kumimoji="1" lang="en-US" altLang="ja-JP" dirty="0"/>
          </a:p>
          <a:p>
            <a:r>
              <a:rPr lang="ja-JP" altLang="en-US" dirty="0"/>
              <a:t>ここでは、人気の高い球技で使うボールの特徴をご紹介します。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861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854D7-43A3-7575-9CF5-C3C6E092D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サッカー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8740AD-2282-3580-5EC3-1EF583246C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45422A33-7213-009D-D4C7-A2DFA90A6F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568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AE98C-0088-0F9C-30D8-275C7C122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テニス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075E8-2913-1B40-5ECE-3D8F100EBA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180DC0-4B94-97DD-1EE1-0CCA4455A2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931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040E7-496D-3E46-613A-E5D663EF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バスケット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3E0E65-329D-2A68-6BA8-FB6ABD09EF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0CDB02-1733-6F0D-5A26-CEF6C2E78A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91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EEC5B-E89F-50A2-E066-3030544C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バレー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0610B9-FC74-980B-7EE7-9D0228AEB0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F0F01A-E354-8624-BF8A-C3DBC1B643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293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FEA19-A501-CDDB-85DC-12E2742C6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野球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9C7495-F94C-A498-3E3B-1E4BC06B3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8A598C-56B9-CE14-34A8-182FEC24C0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999154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32</TotalTime>
  <Words>58</Words>
  <Application>Microsoft Office PowerPoint</Application>
  <PresentationFormat>ワイド画面</PresentationFormat>
  <Paragraphs>10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Gill Sans MT</vt:lpstr>
      <vt:lpstr>Arial</vt:lpstr>
      <vt:lpstr>Impact</vt:lpstr>
      <vt:lpstr>バッジ</vt:lpstr>
      <vt:lpstr>ボールの知識</vt:lpstr>
      <vt:lpstr>ボールとは？</vt:lpstr>
      <vt:lpstr>サッカー</vt:lpstr>
      <vt:lpstr>テニス</vt:lpstr>
      <vt:lpstr>バスケット</vt:lpstr>
      <vt:lpstr>バレー</vt:lpstr>
      <vt:lpstr>野球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ボールの知識</dc:title>
  <dc:creator>M Saito</dc:creator>
  <cp:lastModifiedBy>友弘 坪内</cp:lastModifiedBy>
  <cp:revision>4</cp:revision>
  <dcterms:created xsi:type="dcterms:W3CDTF">2023-12-11T07:11:33Z</dcterms:created>
  <dcterms:modified xsi:type="dcterms:W3CDTF">2024-02-16T01:57:59Z</dcterms:modified>
</cp:coreProperties>
</file>