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67" r:id="rId3"/>
    <p:sldId id="257" r:id="rId4"/>
    <p:sldId id="258" r:id="rId5"/>
    <p:sldId id="259" r:id="rId6"/>
    <p:sldId id="260" r:id="rId7"/>
    <p:sldId id="268" r:id="rId8"/>
    <p:sldId id="261" r:id="rId9"/>
    <p:sldId id="262" r:id="rId10"/>
    <p:sldId id="271" r:id="rId11"/>
    <p:sldId id="264" r:id="rId12"/>
    <p:sldId id="265" r:id="rId13"/>
    <p:sldId id="266" r:id="rId14"/>
    <p:sldId id="272"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5" autoAdjust="0"/>
    <p:restoredTop sz="94660"/>
  </p:normalViewPr>
  <p:slideViewPr>
    <p:cSldViewPr snapToGrid="0">
      <p:cViewPr varScale="1">
        <p:scale>
          <a:sx n="111" d="100"/>
          <a:sy n="111" d="100"/>
        </p:scale>
        <p:origin x="22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C382B6-F354-4316-897C-02F05C32797F}"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kumimoji="1" lang="ja-JP" altLang="en-US"/>
        </a:p>
      </dgm:t>
    </dgm:pt>
    <dgm:pt modelId="{626C9ACF-BBA1-42D8-A03F-370C7754D9C7}">
      <dgm:prSet phldrT="[テキスト]"/>
      <dgm:spPr/>
      <dgm:t>
        <a:bodyPr/>
        <a:lstStyle/>
        <a:p>
          <a:r>
            <a:rPr kumimoji="1" lang="ja-JP" altLang="en-US" dirty="0">
              <a:latin typeface="メイリオ" panose="020B0604030504040204" pitchFamily="50" charset="-128"/>
              <a:ea typeface="メイリオ" panose="020B0604030504040204" pitchFamily="50" charset="-128"/>
            </a:rPr>
            <a:t>初心者向け</a:t>
          </a:r>
        </a:p>
      </dgm:t>
    </dgm:pt>
    <dgm:pt modelId="{1A13067B-98DF-4FC0-A6FD-CC4605B51FAD}" type="parTrans" cxnId="{116524B1-C2AE-40B6-934A-778D64279E9A}">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D5681593-8244-49EC-BD96-2B744BEBF5A1}" type="sibTrans" cxnId="{116524B1-C2AE-40B6-934A-778D64279E9A}">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ECE647CD-D617-4947-BF7A-F0235383651A}">
      <dgm:prSet phldrT="[テキスト]"/>
      <dgm:spPr/>
      <dgm:t>
        <a:bodyPr/>
        <a:lstStyle/>
        <a:p>
          <a:r>
            <a:rPr kumimoji="1" lang="ja-JP" altLang="en-US" dirty="0">
              <a:latin typeface="メイリオ" panose="020B0604030504040204" pitchFamily="50" charset="-128"/>
              <a:ea typeface="メイリオ" panose="020B0604030504040204" pitchFamily="50" charset="-128"/>
            </a:rPr>
            <a:t>ホノルル</a:t>
          </a:r>
        </a:p>
      </dgm:t>
    </dgm:pt>
    <dgm:pt modelId="{B0E10C55-2EB9-4299-AE3D-73521046FCC5}" type="parTrans" cxnId="{B2BEB586-FB93-4AE5-8088-051CA1405F74}">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40CE7761-E678-4445-BA48-ED9F2D534C1A}" type="sibTrans" cxnId="{B2BEB586-FB93-4AE5-8088-051CA1405F74}">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E8FAF9EB-2D53-4557-ADA0-14496BAAFC46}">
      <dgm:prSet phldrT="[テキスト]"/>
      <dgm:spPr/>
      <dgm:t>
        <a:bodyPr/>
        <a:lstStyle/>
        <a:p>
          <a:r>
            <a:rPr kumimoji="1" lang="ja-JP" altLang="en-US" dirty="0">
              <a:latin typeface="メイリオ" panose="020B0604030504040204" pitchFamily="50" charset="-128"/>
              <a:ea typeface="メイリオ" panose="020B0604030504040204" pitchFamily="50" charset="-128"/>
            </a:rPr>
            <a:t>自然</a:t>
          </a:r>
        </a:p>
      </dgm:t>
    </dgm:pt>
    <dgm:pt modelId="{232972AA-8F9F-423A-8AD6-29E694CCD192}" type="parTrans" cxnId="{6F7B7315-EAE1-4E39-989C-2FF8989D6227}">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BB7AA167-D6BE-4F5A-B9A6-84FA2310F03E}" type="sibTrans" cxnId="{6F7B7315-EAE1-4E39-989C-2FF8989D6227}">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A3643829-12EC-43D6-B9F5-11DCB6645A03}">
      <dgm:prSet phldrT="[テキスト]"/>
      <dgm:spPr/>
      <dgm:t>
        <a:bodyPr/>
        <a:lstStyle/>
        <a:p>
          <a:r>
            <a:rPr kumimoji="1" lang="ja-JP" altLang="en-US" dirty="0">
              <a:latin typeface="メイリオ" panose="020B0604030504040204" pitchFamily="50" charset="-128"/>
              <a:ea typeface="メイリオ" panose="020B0604030504040204" pitchFamily="50" charset="-128"/>
            </a:rPr>
            <a:t>バンクーバー</a:t>
          </a:r>
        </a:p>
      </dgm:t>
    </dgm:pt>
    <dgm:pt modelId="{B11E0791-5E9C-49B5-AA1F-220877D17985}" type="parTrans" cxnId="{DE6A23CF-96F5-406F-BDAC-65581A3417E6}">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90C07048-39AC-47A4-B6BD-7C3610B072D9}" type="sibTrans" cxnId="{DE6A23CF-96F5-406F-BDAC-65581A3417E6}">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D60300FD-C560-4154-B807-6915D36B626D}">
      <dgm:prSet phldrT="[テキスト]"/>
      <dgm:spPr/>
      <dgm:t>
        <a:bodyPr/>
        <a:lstStyle/>
        <a:p>
          <a:r>
            <a:rPr kumimoji="1" lang="ja-JP" altLang="en-US" dirty="0">
              <a:latin typeface="メイリオ" panose="020B0604030504040204" pitchFamily="50" charset="-128"/>
              <a:ea typeface="メイリオ" panose="020B0604030504040204" pitchFamily="50" charset="-128"/>
            </a:rPr>
            <a:t>歴史・遺跡</a:t>
          </a:r>
        </a:p>
      </dgm:t>
    </dgm:pt>
    <dgm:pt modelId="{020BA746-5215-4A3B-BB92-87ACD5F82A35}" type="parTrans" cxnId="{BCD84467-6B84-41A0-8FB9-860A5063F625}">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1F8DAEC2-59B9-46DC-BB2D-460D3641DE40}" type="sibTrans" cxnId="{BCD84467-6B84-41A0-8FB9-860A5063F625}">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94BFE6E6-3826-475B-9FB9-FA0C54934F3F}">
      <dgm:prSet phldrT="[テキスト]"/>
      <dgm:spPr/>
      <dgm:t>
        <a:bodyPr/>
        <a:lstStyle/>
        <a:p>
          <a:r>
            <a:rPr kumimoji="1" lang="ja-JP" altLang="en-US" dirty="0">
              <a:latin typeface="メイリオ" panose="020B0604030504040204" pitchFamily="50" charset="-128"/>
              <a:ea typeface="メイリオ" panose="020B0604030504040204" pitchFamily="50" charset="-128"/>
            </a:rPr>
            <a:t>ヴェネツィア</a:t>
          </a:r>
        </a:p>
      </dgm:t>
    </dgm:pt>
    <dgm:pt modelId="{36D3207B-1232-4661-9279-91C378D0EEA8}" type="parTrans" cxnId="{39855B5D-1139-484B-98C6-11E5DA3A71AE}">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03F35F60-5081-46D0-9ECA-7E9F16C0E32D}" type="sibTrans" cxnId="{39855B5D-1139-484B-98C6-11E5DA3A71AE}">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B8B9806F-E7BA-4657-BB1A-F9364CDE913D}">
      <dgm:prSet/>
      <dgm:spPr/>
      <dgm:t>
        <a:bodyPr/>
        <a:lstStyle/>
        <a:p>
          <a:r>
            <a:rPr kumimoji="1" lang="ja-JP" altLang="en-US" dirty="0">
              <a:latin typeface="メイリオ" panose="020B0604030504040204" pitchFamily="50" charset="-128"/>
              <a:ea typeface="メイリオ" panose="020B0604030504040204" pitchFamily="50" charset="-128"/>
            </a:rPr>
            <a:t>買い物・グルメ</a:t>
          </a:r>
        </a:p>
      </dgm:t>
    </dgm:pt>
    <dgm:pt modelId="{F5141A66-8B27-427F-841D-5921858DCEE5}" type="parTrans" cxnId="{43AC9869-B5C9-4CA8-8AC0-BCE160F277FF}">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F0CE3A0D-9D1F-48C0-8404-1ADB9ADD6BFE}" type="sibTrans" cxnId="{43AC9869-B5C9-4CA8-8AC0-BCE160F277FF}">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53516255-6D09-4578-B89F-9E76CC9EC405}">
      <dgm:prSet/>
      <dgm:spPr/>
      <dgm:t>
        <a:bodyPr/>
        <a:lstStyle/>
        <a:p>
          <a:r>
            <a:rPr kumimoji="1" lang="ja-JP" altLang="en-US" dirty="0">
              <a:latin typeface="メイリオ" panose="020B0604030504040204" pitchFamily="50" charset="-128"/>
              <a:ea typeface="メイリオ" panose="020B0604030504040204" pitchFamily="50" charset="-128"/>
            </a:rPr>
            <a:t>台北</a:t>
          </a:r>
        </a:p>
      </dgm:t>
    </dgm:pt>
    <dgm:pt modelId="{DC8C7D9D-BA10-42F6-A728-EDF395506F04}" type="parTrans" cxnId="{0414CE24-404F-416D-9521-A07CEC2F001A}">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569953BD-975A-4272-93F1-D5F91DAF1578}" type="sibTrans" cxnId="{0414CE24-404F-416D-9521-A07CEC2F001A}">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F5CF961D-6DCA-4C4B-8CC5-6F4EB4E52061}">
      <dgm:prSet/>
      <dgm:spPr/>
      <dgm:t>
        <a:bodyPr/>
        <a:lstStyle/>
        <a:p>
          <a:r>
            <a:rPr kumimoji="1" lang="ja-JP" altLang="en-US" dirty="0">
              <a:latin typeface="メイリオ" panose="020B0604030504040204" pitchFamily="50" charset="-128"/>
              <a:ea typeface="メイリオ" panose="020B0604030504040204" pitchFamily="50" charset="-128"/>
            </a:rPr>
            <a:t>バンコク</a:t>
          </a:r>
        </a:p>
      </dgm:t>
    </dgm:pt>
    <dgm:pt modelId="{0B074045-AB4C-445D-9E79-E2F11AFB85A0}" type="parTrans" cxnId="{99DD80E8-8DA9-46E2-8BE6-2D93A5C78345}">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FE881535-682D-4842-8B1B-CEB5BE4F026B}" type="sibTrans" cxnId="{99DD80E8-8DA9-46E2-8BE6-2D93A5C78345}">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ECE921D4-52EA-4BFA-BB0E-9E5B0A0E2D25}">
      <dgm:prSet/>
      <dgm:spPr/>
      <dgm:t>
        <a:bodyPr/>
        <a:lstStyle/>
        <a:p>
          <a:r>
            <a:rPr kumimoji="1" lang="ja-JP" altLang="en-US" dirty="0">
              <a:latin typeface="メイリオ" panose="020B0604030504040204" pitchFamily="50" charset="-128"/>
              <a:ea typeface="メイリオ" panose="020B0604030504040204" pitchFamily="50" charset="-128"/>
            </a:rPr>
            <a:t>バリ島</a:t>
          </a:r>
        </a:p>
      </dgm:t>
    </dgm:pt>
    <dgm:pt modelId="{2390281F-E533-4861-9B1A-353D75F480E1}" type="parTrans" cxnId="{ED350688-0209-4692-A39E-475C97828CD1}">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7BFBAF19-F8FA-4AA0-A40D-C5B99145C4F7}" type="sibTrans" cxnId="{ED350688-0209-4692-A39E-475C97828CD1}">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D0785F00-5B06-44A2-A28A-800712B7D627}">
      <dgm:prSet/>
      <dgm:spPr/>
      <dgm:t>
        <a:bodyPr/>
        <a:lstStyle/>
        <a:p>
          <a:r>
            <a:rPr kumimoji="1" lang="ja-JP" altLang="en-US" dirty="0">
              <a:latin typeface="メイリオ" panose="020B0604030504040204" pitchFamily="50" charset="-128"/>
              <a:ea typeface="メイリオ" panose="020B0604030504040204" pitchFamily="50" charset="-128"/>
            </a:rPr>
            <a:t>ロンドン</a:t>
          </a:r>
        </a:p>
      </dgm:t>
    </dgm:pt>
    <dgm:pt modelId="{AC15794E-937A-48CA-AA4E-C5C5289BB2FD}" type="parTrans" cxnId="{F126DEA4-5E01-4F13-9B5C-778C508057FE}">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AD297B2A-2DA2-46B7-8804-319E2BF70D76}" type="sibTrans" cxnId="{F126DEA4-5E01-4F13-9B5C-778C508057FE}">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FBA64D72-C4D2-4A4A-943D-08663DDC1217}">
      <dgm:prSet/>
      <dgm:spPr/>
      <dgm:t>
        <a:bodyPr/>
        <a:lstStyle/>
        <a:p>
          <a:r>
            <a:rPr kumimoji="1" lang="ja-JP" altLang="en-US">
              <a:latin typeface="メイリオ" panose="020B0604030504040204" pitchFamily="50" charset="-128"/>
              <a:ea typeface="メイリオ" panose="020B0604030504040204" pitchFamily="50" charset="-128"/>
            </a:rPr>
            <a:t>パリ</a:t>
          </a:r>
        </a:p>
      </dgm:t>
    </dgm:pt>
    <dgm:pt modelId="{4599EE57-F72C-44FB-A6C7-FC1619AEEFFF}" type="parTrans" cxnId="{97FBD8F5-6A67-40AE-BAEE-370DAEA634DA}">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DB2C21C6-CEC7-4205-B7DC-05D3E4770A19}" type="sibTrans" cxnId="{97FBD8F5-6A67-40AE-BAEE-370DAEA634DA}">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1716C520-7CE5-433D-9EE8-741D96E9E941}">
      <dgm:prSet/>
      <dgm:spPr/>
      <dgm:t>
        <a:bodyPr/>
        <a:lstStyle/>
        <a:p>
          <a:r>
            <a:rPr kumimoji="1" lang="ja-JP" altLang="en-US" dirty="0">
              <a:latin typeface="メイリオ" panose="020B0604030504040204" pitchFamily="50" charset="-128"/>
              <a:ea typeface="メイリオ" panose="020B0604030504040204" pitchFamily="50" charset="-128"/>
            </a:rPr>
            <a:t>シンガポール</a:t>
          </a:r>
        </a:p>
      </dgm:t>
    </dgm:pt>
    <dgm:pt modelId="{73AABD3D-73B8-49BF-82BE-E9E9E9987BC1}" type="parTrans" cxnId="{68762B51-2CCE-4506-A9D0-0B4F6D059260}">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0AB046E9-EA4C-488C-8476-C260866DBE36}" type="sibTrans" cxnId="{68762B51-2CCE-4506-A9D0-0B4F6D059260}">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9D813453-B025-4A60-86F2-C295863B68BE}" type="pres">
      <dgm:prSet presAssocID="{F7C382B6-F354-4316-897C-02F05C32797F}" presName="Name0" presStyleCnt="0">
        <dgm:presLayoutVars>
          <dgm:dir/>
          <dgm:animLvl val="lvl"/>
          <dgm:resizeHandles val="exact"/>
        </dgm:presLayoutVars>
      </dgm:prSet>
      <dgm:spPr/>
    </dgm:pt>
    <dgm:pt modelId="{DE3E4573-21FA-4CFF-B058-28378448F34E}" type="pres">
      <dgm:prSet presAssocID="{626C9ACF-BBA1-42D8-A03F-370C7754D9C7}" presName="composite" presStyleCnt="0"/>
      <dgm:spPr/>
    </dgm:pt>
    <dgm:pt modelId="{AAEF00AE-5DE7-465C-AB2E-6A235D76C3E0}" type="pres">
      <dgm:prSet presAssocID="{626C9ACF-BBA1-42D8-A03F-370C7754D9C7}" presName="parTx" presStyleLbl="alignNode1" presStyleIdx="0" presStyleCnt="4">
        <dgm:presLayoutVars>
          <dgm:chMax val="0"/>
          <dgm:chPref val="0"/>
          <dgm:bulletEnabled val="1"/>
        </dgm:presLayoutVars>
      </dgm:prSet>
      <dgm:spPr/>
    </dgm:pt>
    <dgm:pt modelId="{C18E124D-A1DB-4ACF-8119-6CA0607BFB01}" type="pres">
      <dgm:prSet presAssocID="{626C9ACF-BBA1-42D8-A03F-370C7754D9C7}" presName="desTx" presStyleLbl="alignAccFollowNode1" presStyleIdx="0" presStyleCnt="4">
        <dgm:presLayoutVars>
          <dgm:bulletEnabled val="1"/>
        </dgm:presLayoutVars>
      </dgm:prSet>
      <dgm:spPr/>
    </dgm:pt>
    <dgm:pt modelId="{F013E3FF-24AB-483B-B580-C9AAFD38E746}" type="pres">
      <dgm:prSet presAssocID="{D5681593-8244-49EC-BD96-2B744BEBF5A1}" presName="space" presStyleCnt="0"/>
      <dgm:spPr/>
    </dgm:pt>
    <dgm:pt modelId="{43B71E24-3282-4B31-8CF7-79CD247E1D57}" type="pres">
      <dgm:prSet presAssocID="{E8FAF9EB-2D53-4557-ADA0-14496BAAFC46}" presName="composite" presStyleCnt="0"/>
      <dgm:spPr/>
    </dgm:pt>
    <dgm:pt modelId="{01E011C8-343B-4469-8B6B-130A6DCEBED6}" type="pres">
      <dgm:prSet presAssocID="{E8FAF9EB-2D53-4557-ADA0-14496BAAFC46}" presName="parTx" presStyleLbl="alignNode1" presStyleIdx="1" presStyleCnt="4">
        <dgm:presLayoutVars>
          <dgm:chMax val="0"/>
          <dgm:chPref val="0"/>
          <dgm:bulletEnabled val="1"/>
        </dgm:presLayoutVars>
      </dgm:prSet>
      <dgm:spPr/>
    </dgm:pt>
    <dgm:pt modelId="{63256D82-1558-4A95-A861-508E7C624E4C}" type="pres">
      <dgm:prSet presAssocID="{E8FAF9EB-2D53-4557-ADA0-14496BAAFC46}" presName="desTx" presStyleLbl="alignAccFollowNode1" presStyleIdx="1" presStyleCnt="4">
        <dgm:presLayoutVars>
          <dgm:bulletEnabled val="1"/>
        </dgm:presLayoutVars>
      </dgm:prSet>
      <dgm:spPr/>
    </dgm:pt>
    <dgm:pt modelId="{AA174760-A54F-433D-B0AF-B3E98C4AE260}" type="pres">
      <dgm:prSet presAssocID="{BB7AA167-D6BE-4F5A-B9A6-84FA2310F03E}" presName="space" presStyleCnt="0"/>
      <dgm:spPr/>
    </dgm:pt>
    <dgm:pt modelId="{A25BB73A-6761-45C8-AF7D-3E56E5AD3E91}" type="pres">
      <dgm:prSet presAssocID="{D60300FD-C560-4154-B807-6915D36B626D}" presName="composite" presStyleCnt="0"/>
      <dgm:spPr/>
    </dgm:pt>
    <dgm:pt modelId="{F15C718A-7B95-4ECC-AA4B-9BC1CBD61F98}" type="pres">
      <dgm:prSet presAssocID="{D60300FD-C560-4154-B807-6915D36B626D}" presName="parTx" presStyleLbl="alignNode1" presStyleIdx="2" presStyleCnt="4">
        <dgm:presLayoutVars>
          <dgm:chMax val="0"/>
          <dgm:chPref val="0"/>
          <dgm:bulletEnabled val="1"/>
        </dgm:presLayoutVars>
      </dgm:prSet>
      <dgm:spPr/>
    </dgm:pt>
    <dgm:pt modelId="{F8C28814-8AC4-4770-9F99-467F78E1B394}" type="pres">
      <dgm:prSet presAssocID="{D60300FD-C560-4154-B807-6915D36B626D}" presName="desTx" presStyleLbl="alignAccFollowNode1" presStyleIdx="2" presStyleCnt="4">
        <dgm:presLayoutVars>
          <dgm:bulletEnabled val="1"/>
        </dgm:presLayoutVars>
      </dgm:prSet>
      <dgm:spPr/>
    </dgm:pt>
    <dgm:pt modelId="{9C65C472-A6BA-4181-915D-575569D6287F}" type="pres">
      <dgm:prSet presAssocID="{1F8DAEC2-59B9-46DC-BB2D-460D3641DE40}" presName="space" presStyleCnt="0"/>
      <dgm:spPr/>
    </dgm:pt>
    <dgm:pt modelId="{5D05963C-A8E2-4EBF-9B51-190DA83C39DD}" type="pres">
      <dgm:prSet presAssocID="{B8B9806F-E7BA-4657-BB1A-F9364CDE913D}" presName="composite" presStyleCnt="0"/>
      <dgm:spPr/>
    </dgm:pt>
    <dgm:pt modelId="{AC22B501-4509-4181-A482-F158CCB6461B}" type="pres">
      <dgm:prSet presAssocID="{B8B9806F-E7BA-4657-BB1A-F9364CDE913D}" presName="parTx" presStyleLbl="alignNode1" presStyleIdx="3" presStyleCnt="4">
        <dgm:presLayoutVars>
          <dgm:chMax val="0"/>
          <dgm:chPref val="0"/>
          <dgm:bulletEnabled val="1"/>
        </dgm:presLayoutVars>
      </dgm:prSet>
      <dgm:spPr/>
    </dgm:pt>
    <dgm:pt modelId="{BFB31ABA-1BC7-49D9-9E5D-D47EC08F68BA}" type="pres">
      <dgm:prSet presAssocID="{B8B9806F-E7BA-4657-BB1A-F9364CDE913D}" presName="desTx" presStyleLbl="alignAccFollowNode1" presStyleIdx="3" presStyleCnt="4">
        <dgm:presLayoutVars>
          <dgm:bulletEnabled val="1"/>
        </dgm:presLayoutVars>
      </dgm:prSet>
      <dgm:spPr/>
    </dgm:pt>
  </dgm:ptLst>
  <dgm:cxnLst>
    <dgm:cxn modelId="{9A5D4E11-2E4C-4225-9FE0-7EF70415E588}" type="presOf" srcId="{F5CF961D-6DCA-4C4B-8CC5-6F4EB4E52061}" destId="{63256D82-1558-4A95-A861-508E7C624E4C}" srcOrd="0" destOrd="1" presId="urn:microsoft.com/office/officeart/2005/8/layout/hList1"/>
    <dgm:cxn modelId="{0EAB7011-200B-4D4D-85A8-74724F533BD1}" type="presOf" srcId="{1716C520-7CE5-433D-9EE8-741D96E9E941}" destId="{BFB31ABA-1BC7-49D9-9E5D-D47EC08F68BA}" srcOrd="0" destOrd="1" presId="urn:microsoft.com/office/officeart/2005/8/layout/hList1"/>
    <dgm:cxn modelId="{6F7B7315-EAE1-4E39-989C-2FF8989D6227}" srcId="{F7C382B6-F354-4316-897C-02F05C32797F}" destId="{E8FAF9EB-2D53-4557-ADA0-14496BAAFC46}" srcOrd="1" destOrd="0" parTransId="{232972AA-8F9F-423A-8AD6-29E694CCD192}" sibTransId="{BB7AA167-D6BE-4F5A-B9A6-84FA2310F03E}"/>
    <dgm:cxn modelId="{EAF8461B-7010-446C-8616-27BCE1E44E6D}" type="presOf" srcId="{D0785F00-5B06-44A2-A28A-800712B7D627}" destId="{F8C28814-8AC4-4770-9F99-467F78E1B394}" srcOrd="0" destOrd="1" presId="urn:microsoft.com/office/officeart/2005/8/layout/hList1"/>
    <dgm:cxn modelId="{18D6AB1F-17E2-4E1E-B055-DEB550F69275}" type="presOf" srcId="{D60300FD-C560-4154-B807-6915D36B626D}" destId="{F15C718A-7B95-4ECC-AA4B-9BC1CBD61F98}" srcOrd="0" destOrd="0" presId="urn:microsoft.com/office/officeart/2005/8/layout/hList1"/>
    <dgm:cxn modelId="{0414CE24-404F-416D-9521-A07CEC2F001A}" srcId="{626C9ACF-BBA1-42D8-A03F-370C7754D9C7}" destId="{53516255-6D09-4578-B89F-9E76CC9EC405}" srcOrd="1" destOrd="0" parTransId="{DC8C7D9D-BA10-42F6-A728-EDF395506F04}" sibTransId="{569953BD-975A-4272-93F1-D5F91DAF1578}"/>
    <dgm:cxn modelId="{5456262C-169D-46C2-8061-A8494782BCC5}" type="presOf" srcId="{A3643829-12EC-43D6-B9F5-11DCB6645A03}" destId="{63256D82-1558-4A95-A861-508E7C624E4C}" srcOrd="0" destOrd="0" presId="urn:microsoft.com/office/officeart/2005/8/layout/hList1"/>
    <dgm:cxn modelId="{8EFB7636-3364-4741-BE01-3D2F99DD2E41}" type="presOf" srcId="{FBA64D72-C4D2-4A4A-943D-08663DDC1217}" destId="{BFB31ABA-1BC7-49D9-9E5D-D47EC08F68BA}" srcOrd="0" destOrd="0" presId="urn:microsoft.com/office/officeart/2005/8/layout/hList1"/>
    <dgm:cxn modelId="{39855B5D-1139-484B-98C6-11E5DA3A71AE}" srcId="{D60300FD-C560-4154-B807-6915D36B626D}" destId="{94BFE6E6-3826-475B-9FB9-FA0C54934F3F}" srcOrd="0" destOrd="0" parTransId="{36D3207B-1232-4661-9279-91C378D0EEA8}" sibTransId="{03F35F60-5081-46D0-9ECA-7E9F16C0E32D}"/>
    <dgm:cxn modelId="{BCD84467-6B84-41A0-8FB9-860A5063F625}" srcId="{F7C382B6-F354-4316-897C-02F05C32797F}" destId="{D60300FD-C560-4154-B807-6915D36B626D}" srcOrd="2" destOrd="0" parTransId="{020BA746-5215-4A3B-BB92-87ACD5F82A35}" sibTransId="{1F8DAEC2-59B9-46DC-BB2D-460D3641DE40}"/>
    <dgm:cxn modelId="{43AC9869-B5C9-4CA8-8AC0-BCE160F277FF}" srcId="{F7C382B6-F354-4316-897C-02F05C32797F}" destId="{B8B9806F-E7BA-4657-BB1A-F9364CDE913D}" srcOrd="3" destOrd="0" parTransId="{F5141A66-8B27-427F-841D-5921858DCEE5}" sibTransId="{F0CE3A0D-9D1F-48C0-8404-1ADB9ADD6BFE}"/>
    <dgm:cxn modelId="{A297DC50-34F7-4854-A944-F26BD76CCD19}" type="presOf" srcId="{94BFE6E6-3826-475B-9FB9-FA0C54934F3F}" destId="{F8C28814-8AC4-4770-9F99-467F78E1B394}" srcOrd="0" destOrd="0" presId="urn:microsoft.com/office/officeart/2005/8/layout/hList1"/>
    <dgm:cxn modelId="{68762B51-2CCE-4506-A9D0-0B4F6D059260}" srcId="{B8B9806F-E7BA-4657-BB1A-F9364CDE913D}" destId="{1716C520-7CE5-433D-9EE8-741D96E9E941}" srcOrd="1" destOrd="0" parTransId="{73AABD3D-73B8-49BF-82BE-E9E9E9987BC1}" sibTransId="{0AB046E9-EA4C-488C-8476-C260866DBE36}"/>
    <dgm:cxn modelId="{48B5F054-82CA-455A-AD45-521E0B66A7E3}" type="presOf" srcId="{B8B9806F-E7BA-4657-BB1A-F9364CDE913D}" destId="{AC22B501-4509-4181-A482-F158CCB6461B}" srcOrd="0" destOrd="0" presId="urn:microsoft.com/office/officeart/2005/8/layout/hList1"/>
    <dgm:cxn modelId="{B2BEB586-FB93-4AE5-8088-051CA1405F74}" srcId="{626C9ACF-BBA1-42D8-A03F-370C7754D9C7}" destId="{ECE647CD-D617-4947-BF7A-F0235383651A}" srcOrd="0" destOrd="0" parTransId="{B0E10C55-2EB9-4299-AE3D-73521046FCC5}" sibTransId="{40CE7761-E678-4445-BA48-ED9F2D534C1A}"/>
    <dgm:cxn modelId="{ED350688-0209-4692-A39E-475C97828CD1}" srcId="{E8FAF9EB-2D53-4557-ADA0-14496BAAFC46}" destId="{ECE921D4-52EA-4BFA-BB0E-9E5B0A0E2D25}" srcOrd="2" destOrd="0" parTransId="{2390281F-E533-4861-9B1A-353D75F480E1}" sibTransId="{7BFBAF19-F8FA-4AA0-A40D-C5B99145C4F7}"/>
    <dgm:cxn modelId="{163B888A-9D5A-4669-9CF9-849BA861D4DB}" type="presOf" srcId="{ECE647CD-D617-4947-BF7A-F0235383651A}" destId="{C18E124D-A1DB-4ACF-8119-6CA0607BFB01}" srcOrd="0" destOrd="0" presId="urn:microsoft.com/office/officeart/2005/8/layout/hList1"/>
    <dgm:cxn modelId="{24DFDB94-68FD-48B0-BA9E-4AF5EC42A64F}" type="presOf" srcId="{ECE921D4-52EA-4BFA-BB0E-9E5B0A0E2D25}" destId="{63256D82-1558-4A95-A861-508E7C624E4C}" srcOrd="0" destOrd="2" presId="urn:microsoft.com/office/officeart/2005/8/layout/hList1"/>
    <dgm:cxn modelId="{78166D9A-F578-4A9F-8302-499BF27BF7A4}" type="presOf" srcId="{F7C382B6-F354-4316-897C-02F05C32797F}" destId="{9D813453-B025-4A60-86F2-C295863B68BE}" srcOrd="0" destOrd="0" presId="urn:microsoft.com/office/officeart/2005/8/layout/hList1"/>
    <dgm:cxn modelId="{F126DEA4-5E01-4F13-9B5C-778C508057FE}" srcId="{D60300FD-C560-4154-B807-6915D36B626D}" destId="{D0785F00-5B06-44A2-A28A-800712B7D627}" srcOrd="1" destOrd="0" parTransId="{AC15794E-937A-48CA-AA4E-C5C5289BB2FD}" sibTransId="{AD297B2A-2DA2-46B7-8804-319E2BF70D76}"/>
    <dgm:cxn modelId="{116524B1-C2AE-40B6-934A-778D64279E9A}" srcId="{F7C382B6-F354-4316-897C-02F05C32797F}" destId="{626C9ACF-BBA1-42D8-A03F-370C7754D9C7}" srcOrd="0" destOrd="0" parTransId="{1A13067B-98DF-4FC0-A6FD-CC4605B51FAD}" sibTransId="{D5681593-8244-49EC-BD96-2B744BEBF5A1}"/>
    <dgm:cxn modelId="{219104C0-F661-4ECC-92BA-7ECA782F9F35}" type="presOf" srcId="{626C9ACF-BBA1-42D8-A03F-370C7754D9C7}" destId="{AAEF00AE-5DE7-465C-AB2E-6A235D76C3E0}" srcOrd="0" destOrd="0" presId="urn:microsoft.com/office/officeart/2005/8/layout/hList1"/>
    <dgm:cxn modelId="{DE6A23CF-96F5-406F-BDAC-65581A3417E6}" srcId="{E8FAF9EB-2D53-4557-ADA0-14496BAAFC46}" destId="{A3643829-12EC-43D6-B9F5-11DCB6645A03}" srcOrd="0" destOrd="0" parTransId="{B11E0791-5E9C-49B5-AA1F-220877D17985}" sibTransId="{90C07048-39AC-47A4-B6BD-7C3610B072D9}"/>
    <dgm:cxn modelId="{4F8CB6E1-A1C5-42C5-96AF-86B22F31C748}" type="presOf" srcId="{53516255-6D09-4578-B89F-9E76CC9EC405}" destId="{C18E124D-A1DB-4ACF-8119-6CA0607BFB01}" srcOrd="0" destOrd="1" presId="urn:microsoft.com/office/officeart/2005/8/layout/hList1"/>
    <dgm:cxn modelId="{99DD80E8-8DA9-46E2-8BE6-2D93A5C78345}" srcId="{E8FAF9EB-2D53-4557-ADA0-14496BAAFC46}" destId="{F5CF961D-6DCA-4C4B-8CC5-6F4EB4E52061}" srcOrd="1" destOrd="0" parTransId="{0B074045-AB4C-445D-9E79-E2F11AFB85A0}" sibTransId="{FE881535-682D-4842-8B1B-CEB5BE4F026B}"/>
    <dgm:cxn modelId="{97FBD8F5-6A67-40AE-BAEE-370DAEA634DA}" srcId="{B8B9806F-E7BA-4657-BB1A-F9364CDE913D}" destId="{FBA64D72-C4D2-4A4A-943D-08663DDC1217}" srcOrd="0" destOrd="0" parTransId="{4599EE57-F72C-44FB-A6C7-FC1619AEEFFF}" sibTransId="{DB2C21C6-CEC7-4205-B7DC-05D3E4770A19}"/>
    <dgm:cxn modelId="{7AFB77F9-38AD-4FF3-8DC4-0D28D5BD6ED7}" type="presOf" srcId="{E8FAF9EB-2D53-4557-ADA0-14496BAAFC46}" destId="{01E011C8-343B-4469-8B6B-130A6DCEBED6}" srcOrd="0" destOrd="0" presId="urn:microsoft.com/office/officeart/2005/8/layout/hList1"/>
    <dgm:cxn modelId="{54ABBF59-B143-47DF-A70D-65AA70FE1223}" type="presParOf" srcId="{9D813453-B025-4A60-86F2-C295863B68BE}" destId="{DE3E4573-21FA-4CFF-B058-28378448F34E}" srcOrd="0" destOrd="0" presId="urn:microsoft.com/office/officeart/2005/8/layout/hList1"/>
    <dgm:cxn modelId="{F0881732-EA28-47AE-8D7F-5F02D46C5F52}" type="presParOf" srcId="{DE3E4573-21FA-4CFF-B058-28378448F34E}" destId="{AAEF00AE-5DE7-465C-AB2E-6A235D76C3E0}" srcOrd="0" destOrd="0" presId="urn:microsoft.com/office/officeart/2005/8/layout/hList1"/>
    <dgm:cxn modelId="{C2AEE8AA-0B2F-4BC3-A05D-54E094FF2BB7}" type="presParOf" srcId="{DE3E4573-21FA-4CFF-B058-28378448F34E}" destId="{C18E124D-A1DB-4ACF-8119-6CA0607BFB01}" srcOrd="1" destOrd="0" presId="urn:microsoft.com/office/officeart/2005/8/layout/hList1"/>
    <dgm:cxn modelId="{4BAA6C5E-2B9D-40EC-929C-B58DA11D7EB1}" type="presParOf" srcId="{9D813453-B025-4A60-86F2-C295863B68BE}" destId="{F013E3FF-24AB-483B-B580-C9AAFD38E746}" srcOrd="1" destOrd="0" presId="urn:microsoft.com/office/officeart/2005/8/layout/hList1"/>
    <dgm:cxn modelId="{531C22F3-C183-4F86-848E-2E4A806EA992}" type="presParOf" srcId="{9D813453-B025-4A60-86F2-C295863B68BE}" destId="{43B71E24-3282-4B31-8CF7-79CD247E1D57}" srcOrd="2" destOrd="0" presId="urn:microsoft.com/office/officeart/2005/8/layout/hList1"/>
    <dgm:cxn modelId="{27E23764-BD1A-477B-BCB0-961E7B168FB1}" type="presParOf" srcId="{43B71E24-3282-4B31-8CF7-79CD247E1D57}" destId="{01E011C8-343B-4469-8B6B-130A6DCEBED6}" srcOrd="0" destOrd="0" presId="urn:microsoft.com/office/officeart/2005/8/layout/hList1"/>
    <dgm:cxn modelId="{0E37F05F-9CF3-421B-95C0-7DB0B0122DB7}" type="presParOf" srcId="{43B71E24-3282-4B31-8CF7-79CD247E1D57}" destId="{63256D82-1558-4A95-A861-508E7C624E4C}" srcOrd="1" destOrd="0" presId="urn:microsoft.com/office/officeart/2005/8/layout/hList1"/>
    <dgm:cxn modelId="{8087F11F-710D-4B1C-B585-AEAA510D6501}" type="presParOf" srcId="{9D813453-B025-4A60-86F2-C295863B68BE}" destId="{AA174760-A54F-433D-B0AF-B3E98C4AE260}" srcOrd="3" destOrd="0" presId="urn:microsoft.com/office/officeart/2005/8/layout/hList1"/>
    <dgm:cxn modelId="{0F77DD06-B9FF-4E3C-94F1-590CD4C2CA38}" type="presParOf" srcId="{9D813453-B025-4A60-86F2-C295863B68BE}" destId="{A25BB73A-6761-45C8-AF7D-3E56E5AD3E91}" srcOrd="4" destOrd="0" presId="urn:microsoft.com/office/officeart/2005/8/layout/hList1"/>
    <dgm:cxn modelId="{0C911563-BC19-4587-B5F3-B5871FCABB75}" type="presParOf" srcId="{A25BB73A-6761-45C8-AF7D-3E56E5AD3E91}" destId="{F15C718A-7B95-4ECC-AA4B-9BC1CBD61F98}" srcOrd="0" destOrd="0" presId="urn:microsoft.com/office/officeart/2005/8/layout/hList1"/>
    <dgm:cxn modelId="{AA4C9D08-2701-450E-8FDB-697D16944BAB}" type="presParOf" srcId="{A25BB73A-6761-45C8-AF7D-3E56E5AD3E91}" destId="{F8C28814-8AC4-4770-9F99-467F78E1B394}" srcOrd="1" destOrd="0" presId="urn:microsoft.com/office/officeart/2005/8/layout/hList1"/>
    <dgm:cxn modelId="{6029768B-207E-47BA-B5CC-505C7DE71F45}" type="presParOf" srcId="{9D813453-B025-4A60-86F2-C295863B68BE}" destId="{9C65C472-A6BA-4181-915D-575569D6287F}" srcOrd="5" destOrd="0" presId="urn:microsoft.com/office/officeart/2005/8/layout/hList1"/>
    <dgm:cxn modelId="{9C7BBA47-D8EB-4605-A716-50041303862B}" type="presParOf" srcId="{9D813453-B025-4A60-86F2-C295863B68BE}" destId="{5D05963C-A8E2-4EBF-9B51-190DA83C39DD}" srcOrd="6" destOrd="0" presId="urn:microsoft.com/office/officeart/2005/8/layout/hList1"/>
    <dgm:cxn modelId="{BFBD435D-B754-42D0-9138-EAB3D82AAD49}" type="presParOf" srcId="{5D05963C-A8E2-4EBF-9B51-190DA83C39DD}" destId="{AC22B501-4509-4181-A482-F158CCB6461B}" srcOrd="0" destOrd="0" presId="urn:microsoft.com/office/officeart/2005/8/layout/hList1"/>
    <dgm:cxn modelId="{88CC5B61-6ADE-47ED-A3A0-95447A183C83}" type="presParOf" srcId="{5D05963C-A8E2-4EBF-9B51-190DA83C39DD}" destId="{BFB31ABA-1BC7-49D9-9E5D-D47EC08F68B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F00AE-5DE7-465C-AB2E-6A235D76C3E0}">
      <dsp:nvSpPr>
        <dsp:cNvPr id="0" name=""/>
        <dsp:cNvSpPr/>
      </dsp:nvSpPr>
      <dsp:spPr>
        <a:xfrm>
          <a:off x="3609" y="399612"/>
          <a:ext cx="2170583" cy="654193"/>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latin typeface="メイリオ" panose="020B0604030504040204" pitchFamily="50" charset="-128"/>
              <a:ea typeface="メイリオ" panose="020B0604030504040204" pitchFamily="50" charset="-128"/>
            </a:rPr>
            <a:t>初心者向け</a:t>
          </a:r>
        </a:p>
      </dsp:txBody>
      <dsp:txXfrm>
        <a:off x="3609" y="399612"/>
        <a:ext cx="2170583" cy="654193"/>
      </dsp:txXfrm>
    </dsp:sp>
    <dsp:sp modelId="{C18E124D-A1DB-4ACF-8119-6CA0607BFB01}">
      <dsp:nvSpPr>
        <dsp:cNvPr id="0" name=""/>
        <dsp:cNvSpPr/>
      </dsp:nvSpPr>
      <dsp:spPr>
        <a:xfrm>
          <a:off x="3609" y="1053806"/>
          <a:ext cx="2170583" cy="1864455"/>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ホノルル</a:t>
          </a:r>
        </a:p>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台北</a:t>
          </a:r>
        </a:p>
      </dsp:txBody>
      <dsp:txXfrm>
        <a:off x="3609" y="1053806"/>
        <a:ext cx="2170583" cy="1864455"/>
      </dsp:txXfrm>
    </dsp:sp>
    <dsp:sp modelId="{01E011C8-343B-4469-8B6B-130A6DCEBED6}">
      <dsp:nvSpPr>
        <dsp:cNvPr id="0" name=""/>
        <dsp:cNvSpPr/>
      </dsp:nvSpPr>
      <dsp:spPr>
        <a:xfrm>
          <a:off x="2478075" y="399612"/>
          <a:ext cx="2170583" cy="654193"/>
        </a:xfrm>
        <a:prstGeom prst="rect">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latin typeface="メイリオ" panose="020B0604030504040204" pitchFamily="50" charset="-128"/>
              <a:ea typeface="メイリオ" panose="020B0604030504040204" pitchFamily="50" charset="-128"/>
            </a:rPr>
            <a:t>自然</a:t>
          </a:r>
        </a:p>
      </dsp:txBody>
      <dsp:txXfrm>
        <a:off x="2478075" y="399612"/>
        <a:ext cx="2170583" cy="654193"/>
      </dsp:txXfrm>
    </dsp:sp>
    <dsp:sp modelId="{63256D82-1558-4A95-A861-508E7C624E4C}">
      <dsp:nvSpPr>
        <dsp:cNvPr id="0" name=""/>
        <dsp:cNvSpPr/>
      </dsp:nvSpPr>
      <dsp:spPr>
        <a:xfrm>
          <a:off x="2478075" y="1053806"/>
          <a:ext cx="2170583" cy="1864455"/>
        </a:xfrm>
        <a:prstGeom prst="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バンクーバー</a:t>
          </a:r>
        </a:p>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バンコク</a:t>
          </a:r>
        </a:p>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バリ島</a:t>
          </a:r>
        </a:p>
      </dsp:txBody>
      <dsp:txXfrm>
        <a:off x="2478075" y="1053806"/>
        <a:ext cx="2170583" cy="1864455"/>
      </dsp:txXfrm>
    </dsp:sp>
    <dsp:sp modelId="{F15C718A-7B95-4ECC-AA4B-9BC1CBD61F98}">
      <dsp:nvSpPr>
        <dsp:cNvPr id="0" name=""/>
        <dsp:cNvSpPr/>
      </dsp:nvSpPr>
      <dsp:spPr>
        <a:xfrm>
          <a:off x="4952540" y="399612"/>
          <a:ext cx="2170583" cy="654193"/>
        </a:xfrm>
        <a:prstGeom prst="rect">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latin typeface="メイリオ" panose="020B0604030504040204" pitchFamily="50" charset="-128"/>
              <a:ea typeface="メイリオ" panose="020B0604030504040204" pitchFamily="50" charset="-128"/>
            </a:rPr>
            <a:t>歴史・遺跡</a:t>
          </a:r>
        </a:p>
      </dsp:txBody>
      <dsp:txXfrm>
        <a:off x="4952540" y="399612"/>
        <a:ext cx="2170583" cy="654193"/>
      </dsp:txXfrm>
    </dsp:sp>
    <dsp:sp modelId="{F8C28814-8AC4-4770-9F99-467F78E1B394}">
      <dsp:nvSpPr>
        <dsp:cNvPr id="0" name=""/>
        <dsp:cNvSpPr/>
      </dsp:nvSpPr>
      <dsp:spPr>
        <a:xfrm>
          <a:off x="4952540" y="1053806"/>
          <a:ext cx="2170583" cy="1864455"/>
        </a:xfrm>
        <a:prstGeom prst="rect">
          <a:avLst/>
        </a:prstGeom>
        <a:solidFill>
          <a:schemeClr val="accent4">
            <a:tint val="40000"/>
            <a:alpha val="90000"/>
            <a:hueOff val="0"/>
            <a:satOff val="0"/>
            <a:lumOff val="0"/>
            <a:alphaOff val="0"/>
          </a:schemeClr>
        </a:solidFill>
        <a:ln w="158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ヴェネツィア</a:t>
          </a:r>
        </a:p>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ロンドン</a:t>
          </a:r>
        </a:p>
      </dsp:txBody>
      <dsp:txXfrm>
        <a:off x="4952540" y="1053806"/>
        <a:ext cx="2170583" cy="1864455"/>
      </dsp:txXfrm>
    </dsp:sp>
    <dsp:sp modelId="{AC22B501-4509-4181-A482-F158CCB6461B}">
      <dsp:nvSpPr>
        <dsp:cNvPr id="0" name=""/>
        <dsp:cNvSpPr/>
      </dsp:nvSpPr>
      <dsp:spPr>
        <a:xfrm>
          <a:off x="7427006" y="399612"/>
          <a:ext cx="2170583" cy="654193"/>
        </a:xfrm>
        <a:prstGeom prst="rect">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latin typeface="メイリオ" panose="020B0604030504040204" pitchFamily="50" charset="-128"/>
              <a:ea typeface="メイリオ" panose="020B0604030504040204" pitchFamily="50" charset="-128"/>
            </a:rPr>
            <a:t>買い物・グルメ</a:t>
          </a:r>
        </a:p>
      </dsp:txBody>
      <dsp:txXfrm>
        <a:off x="7427006" y="399612"/>
        <a:ext cx="2170583" cy="654193"/>
      </dsp:txXfrm>
    </dsp:sp>
    <dsp:sp modelId="{BFB31ABA-1BC7-49D9-9E5D-D47EC08F68BA}">
      <dsp:nvSpPr>
        <dsp:cNvPr id="0" name=""/>
        <dsp:cNvSpPr/>
      </dsp:nvSpPr>
      <dsp:spPr>
        <a:xfrm>
          <a:off x="7427006" y="1053806"/>
          <a:ext cx="2170583" cy="1864455"/>
        </a:xfrm>
        <a:prstGeom prst="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a:latin typeface="メイリオ" panose="020B0604030504040204" pitchFamily="50" charset="-128"/>
              <a:ea typeface="メイリオ" panose="020B0604030504040204" pitchFamily="50" charset="-128"/>
            </a:rPr>
            <a:t>パリ</a:t>
          </a:r>
        </a:p>
        <a:p>
          <a:pPr marL="228600" lvl="1" indent="-228600" algn="l" defTabSz="933450">
            <a:lnSpc>
              <a:spcPct val="90000"/>
            </a:lnSpc>
            <a:spcBef>
              <a:spcPct val="0"/>
            </a:spcBef>
            <a:spcAft>
              <a:spcPct val="15000"/>
            </a:spcAft>
            <a:buChar char="•"/>
          </a:pPr>
          <a:r>
            <a:rPr kumimoji="1" lang="ja-JP" altLang="en-US" sz="2100" kern="1200" dirty="0">
              <a:latin typeface="メイリオ" panose="020B0604030504040204" pitchFamily="50" charset="-128"/>
              <a:ea typeface="メイリオ" panose="020B0604030504040204" pitchFamily="50" charset="-128"/>
            </a:rPr>
            <a:t>シンガポール</a:t>
          </a:r>
        </a:p>
      </dsp:txBody>
      <dsp:txXfrm>
        <a:off x="7427006" y="1053806"/>
        <a:ext cx="2170583" cy="186445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4400">
                <a:effectLst/>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20438B1B-EB62-4951-874A-3F19B9BAEAB4}"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007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Tree>
    <p:extLst>
      <p:ext uri="{BB962C8B-B14F-4D97-AF65-F5344CB8AC3E}">
        <p14:creationId xmlns:p14="http://schemas.microsoft.com/office/powerpoint/2010/main" val="1102977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659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173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Tree>
    <p:extLst>
      <p:ext uri="{BB962C8B-B14F-4D97-AF65-F5344CB8AC3E}">
        <p14:creationId xmlns:p14="http://schemas.microsoft.com/office/powerpoint/2010/main" val="229013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0232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8279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8316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710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Tree>
    <p:extLst>
      <p:ext uri="{BB962C8B-B14F-4D97-AF65-F5344CB8AC3E}">
        <p14:creationId xmlns:p14="http://schemas.microsoft.com/office/powerpoint/2010/main" val="177239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2688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Tree>
    <p:extLst>
      <p:ext uri="{BB962C8B-B14F-4D97-AF65-F5344CB8AC3E}">
        <p14:creationId xmlns:p14="http://schemas.microsoft.com/office/powerpoint/2010/main" val="3243718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9932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3334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Tree>
    <p:extLst>
      <p:ext uri="{BB962C8B-B14F-4D97-AF65-F5344CB8AC3E}">
        <p14:creationId xmlns:p14="http://schemas.microsoft.com/office/powerpoint/2010/main" val="1891674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l">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942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700212-2BBD-4D2B-9B1E-48F0FA9D91C5}" type="datetimeFigureOut">
              <a:rPr kumimoji="1" lang="ja-JP" altLang="en-US" smtClean="0"/>
              <a:t>2024/2/21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0438B1B-EB62-4951-874A-3F19B9BAEAB4}" type="slidenum">
              <a:rPr kumimoji="1" lang="ja-JP" altLang="en-US" smtClean="0"/>
              <a:t>‹#›</a:t>
            </a:fld>
            <a:endParaRPr kumimoji="1" lang="ja-JP" altLang="en-US"/>
          </a:p>
        </p:txBody>
      </p:sp>
    </p:spTree>
    <p:extLst>
      <p:ext uri="{BB962C8B-B14F-4D97-AF65-F5344CB8AC3E}">
        <p14:creationId xmlns:p14="http://schemas.microsoft.com/office/powerpoint/2010/main" val="4254801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B700212-2BBD-4D2B-9B1E-48F0FA9D91C5}" type="datetimeFigureOut">
              <a:rPr kumimoji="1" lang="ja-JP" altLang="en-US" smtClean="0"/>
              <a:t>2024/2/21</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0438B1B-EB62-4951-874A-3F19B9BAEAB4}" type="slidenum">
              <a:rPr kumimoji="1" lang="ja-JP" altLang="en-US" smtClean="0"/>
              <a:t>‹#›</a:t>
            </a:fld>
            <a:endParaRPr kumimoji="1" lang="ja-JP" altLang="en-US"/>
          </a:p>
        </p:txBody>
      </p:sp>
    </p:spTree>
    <p:extLst>
      <p:ext uri="{BB962C8B-B14F-4D97-AF65-F5344CB8AC3E}">
        <p14:creationId xmlns:p14="http://schemas.microsoft.com/office/powerpoint/2010/main" val="259961321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メイリオ" panose="020B0604030504040204" pitchFamily="50" charset="-128"/>
          <a:ea typeface="メイリオ" panose="020B0604030504040204" pitchFamily="50" charset="-128"/>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メイリオ" panose="020B0604030504040204" pitchFamily="50" charset="-128"/>
          <a:ea typeface="メイリオ" panose="020B0604030504040204" pitchFamily="50" charset="-128"/>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メイリオ" panose="020B0604030504040204" pitchFamily="50" charset="-128"/>
          <a:ea typeface="メイリオ" panose="020B0604030504040204" pitchFamily="50" charset="-128"/>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メイリオ" panose="020B0604030504040204" pitchFamily="50" charset="-128"/>
          <a:ea typeface="メイリオ" panose="020B0604030504040204" pitchFamily="50" charset="-128"/>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メイリオ" panose="020B0604030504040204" pitchFamily="50" charset="-128"/>
          <a:ea typeface="メイリオ" panose="020B0604030504040204" pitchFamily="50" charset="-128"/>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D617BB-BB9E-22F1-5C5F-FDEF542CA2AD}"/>
              </a:ext>
            </a:extLst>
          </p:cNvPr>
          <p:cNvSpPr>
            <a:spLocks noGrp="1"/>
          </p:cNvSpPr>
          <p:nvPr>
            <p:ph type="ctrTitle"/>
          </p:nvPr>
        </p:nvSpPr>
        <p:spPr/>
        <p:txBody>
          <a:bodyPr/>
          <a:lstStyle/>
          <a:p>
            <a:r>
              <a:rPr kumimoji="1" lang="ja-JP" altLang="en-US" dirty="0"/>
              <a:t>海外の観光地ランキング</a:t>
            </a:r>
          </a:p>
        </p:txBody>
      </p:sp>
      <p:sp>
        <p:nvSpPr>
          <p:cNvPr id="3" name="字幕 2">
            <a:extLst>
              <a:ext uri="{FF2B5EF4-FFF2-40B4-BE49-F238E27FC236}">
                <a16:creationId xmlns:a16="http://schemas.microsoft.com/office/drawing/2014/main" id="{4798EC32-22B1-4D88-E2FB-4FA153418E29}"/>
              </a:ext>
            </a:extLst>
          </p:cNvPr>
          <p:cNvSpPr>
            <a:spLocks noGrp="1"/>
          </p:cNvSpPr>
          <p:nvPr>
            <p:ph type="subTitle" idx="1"/>
          </p:nvPr>
        </p:nvSpPr>
        <p:spPr/>
        <p:txBody>
          <a:bodyPr/>
          <a:lstStyle/>
          <a:p>
            <a:r>
              <a:rPr kumimoji="1" lang="ja-JP" altLang="en-US" dirty="0"/>
              <a:t>おすすめの観光スポットはどこ？</a:t>
            </a:r>
          </a:p>
        </p:txBody>
      </p:sp>
    </p:spTree>
    <p:extLst>
      <p:ext uri="{BB962C8B-B14F-4D97-AF65-F5344CB8AC3E}">
        <p14:creationId xmlns:p14="http://schemas.microsoft.com/office/powerpoint/2010/main" val="3108853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0F0750-2E44-75B0-4C41-F6872CE20F8B}"/>
              </a:ext>
            </a:extLst>
          </p:cNvPr>
          <p:cNvSpPr>
            <a:spLocks noGrp="1"/>
          </p:cNvSpPr>
          <p:nvPr>
            <p:ph type="title"/>
          </p:nvPr>
        </p:nvSpPr>
        <p:spPr/>
        <p:txBody>
          <a:bodyPr/>
          <a:lstStyle/>
          <a:p>
            <a:r>
              <a:rPr lang="en-US" altLang="ja-JP" dirty="0"/>
              <a:t>7</a:t>
            </a:r>
            <a:r>
              <a:rPr kumimoji="1" lang="ja-JP" altLang="en-US" dirty="0"/>
              <a:t>位</a:t>
            </a:r>
            <a:br>
              <a:rPr kumimoji="1" lang="ja-JP" altLang="en-US" dirty="0"/>
            </a:br>
            <a:r>
              <a:rPr kumimoji="1" lang="ja-JP" altLang="en-US" dirty="0"/>
              <a:t>台北（台湾）</a:t>
            </a:r>
          </a:p>
        </p:txBody>
      </p:sp>
      <p:pic>
        <p:nvPicPr>
          <p:cNvPr id="6" name="コンテンツ プレースホルダー 5">
            <a:extLst>
              <a:ext uri="{FF2B5EF4-FFF2-40B4-BE49-F238E27FC236}">
                <a16:creationId xmlns:a16="http://schemas.microsoft.com/office/drawing/2014/main" id="{45FECFF7-4AC7-7CA3-E487-716394705B5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9E28CACF-0AE7-5ED9-FF99-193825B06B06}"/>
              </a:ext>
            </a:extLst>
          </p:cNvPr>
          <p:cNvSpPr>
            <a:spLocks noGrp="1"/>
          </p:cNvSpPr>
          <p:nvPr>
            <p:ph type="body" sz="half" idx="2"/>
          </p:nvPr>
        </p:nvSpPr>
        <p:spPr/>
        <p:txBody>
          <a:bodyPr/>
          <a:lstStyle/>
          <a:p>
            <a:r>
              <a:rPr kumimoji="1" lang="ja-JP" altLang="en-US" dirty="0"/>
              <a:t>短期間の旅行に最適</a:t>
            </a:r>
          </a:p>
          <a:p>
            <a:r>
              <a:rPr kumimoji="1" lang="en-US" altLang="ja-JP" dirty="0"/>
              <a:t>2</a:t>
            </a:r>
            <a:r>
              <a:rPr kumimoji="1" lang="ja-JP" altLang="en-US" dirty="0"/>
              <a:t>泊</a:t>
            </a:r>
            <a:r>
              <a:rPr kumimoji="1" lang="en-US" altLang="ja-JP" dirty="0"/>
              <a:t>3</a:t>
            </a:r>
            <a:r>
              <a:rPr kumimoji="1" lang="ja-JP" altLang="en-US" dirty="0"/>
              <a:t>日の旅行を計画している人には台湾がおすすめ。日本から近く親日国なので、海外旅行初心者の方も安心。</a:t>
            </a:r>
          </a:p>
          <a:p>
            <a:r>
              <a:rPr kumimoji="1" lang="ja-JP" altLang="en-US" dirty="0"/>
              <a:t>グルメ天国</a:t>
            </a:r>
          </a:p>
          <a:p>
            <a:r>
              <a:rPr kumimoji="1" lang="ja-JP" altLang="en-US" dirty="0"/>
              <a:t>台湾のご飯は日本人の口に合う。ヘルシーなデザートも豊富で、おやつ感覚で食べる屋台メニューも美味しくて最高。</a:t>
            </a:r>
          </a:p>
        </p:txBody>
      </p:sp>
    </p:spTree>
    <p:extLst>
      <p:ext uri="{BB962C8B-B14F-4D97-AF65-F5344CB8AC3E}">
        <p14:creationId xmlns:p14="http://schemas.microsoft.com/office/powerpoint/2010/main" val="1184677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44AB7D-54BE-B8DB-00B5-B7BC484DDC7B}"/>
              </a:ext>
            </a:extLst>
          </p:cNvPr>
          <p:cNvSpPr>
            <a:spLocks noGrp="1"/>
          </p:cNvSpPr>
          <p:nvPr>
            <p:ph type="title"/>
          </p:nvPr>
        </p:nvSpPr>
        <p:spPr/>
        <p:txBody>
          <a:bodyPr/>
          <a:lstStyle/>
          <a:p>
            <a:r>
              <a:rPr kumimoji="1" lang="en-US" altLang="ja-JP" dirty="0"/>
              <a:t>8</a:t>
            </a:r>
            <a:r>
              <a:rPr kumimoji="1" lang="ja-JP" altLang="en-US" dirty="0"/>
              <a:t>位</a:t>
            </a:r>
            <a:br>
              <a:rPr kumimoji="1" lang="ja-JP" altLang="en-US" dirty="0"/>
            </a:br>
            <a:r>
              <a:rPr kumimoji="1" lang="ja-JP" altLang="en-US" dirty="0"/>
              <a:t>ローマ（イタリア）</a:t>
            </a:r>
          </a:p>
        </p:txBody>
      </p:sp>
      <p:pic>
        <p:nvPicPr>
          <p:cNvPr id="6" name="コンテンツ プレースホルダー 5">
            <a:extLst>
              <a:ext uri="{FF2B5EF4-FFF2-40B4-BE49-F238E27FC236}">
                <a16:creationId xmlns:a16="http://schemas.microsoft.com/office/drawing/2014/main" id="{DD30049C-8E26-8374-25E4-45A2F39E163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BC82ABC9-E0BC-088F-7F1C-70D346299874}"/>
              </a:ext>
            </a:extLst>
          </p:cNvPr>
          <p:cNvSpPr>
            <a:spLocks noGrp="1"/>
          </p:cNvSpPr>
          <p:nvPr>
            <p:ph type="body" sz="half" idx="2"/>
          </p:nvPr>
        </p:nvSpPr>
        <p:spPr/>
        <p:txBody>
          <a:bodyPr/>
          <a:lstStyle/>
          <a:p>
            <a:r>
              <a:rPr kumimoji="1" lang="ja-JP" altLang="en-US" dirty="0"/>
              <a:t>非日常を楽しめる</a:t>
            </a:r>
          </a:p>
          <a:p>
            <a:r>
              <a:rPr kumimoji="1" lang="ja-JP" altLang="en-US" dirty="0"/>
              <a:t>馬車が違和感なく街に溶け込んでいて、日本では味わえない空間を満喫することができる。スイーツも楽しめるのがうれしい。</a:t>
            </a:r>
          </a:p>
          <a:p>
            <a:r>
              <a:rPr kumimoji="1" lang="ja-JP" altLang="en-US" dirty="0"/>
              <a:t>街全体が遺跡</a:t>
            </a:r>
          </a:p>
          <a:p>
            <a:r>
              <a:rPr kumimoji="1" lang="ja-JP" altLang="en-US" dirty="0"/>
              <a:t>街のいたるところに遺跡や教会がある。トレビの泉やスペイン広場は、映画やテレビで観るのとは違って圧倒される。</a:t>
            </a:r>
          </a:p>
        </p:txBody>
      </p:sp>
    </p:spTree>
    <p:extLst>
      <p:ext uri="{BB962C8B-B14F-4D97-AF65-F5344CB8AC3E}">
        <p14:creationId xmlns:p14="http://schemas.microsoft.com/office/powerpoint/2010/main" val="3455210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9EDCEC-FDE5-39AE-BA12-C25DE6C3B7EB}"/>
              </a:ext>
            </a:extLst>
          </p:cNvPr>
          <p:cNvSpPr>
            <a:spLocks noGrp="1"/>
          </p:cNvSpPr>
          <p:nvPr>
            <p:ph type="title"/>
          </p:nvPr>
        </p:nvSpPr>
        <p:spPr/>
        <p:txBody>
          <a:bodyPr/>
          <a:lstStyle/>
          <a:p>
            <a:r>
              <a:rPr kumimoji="1" lang="en-US" altLang="ja-JP" dirty="0"/>
              <a:t>9</a:t>
            </a:r>
            <a:r>
              <a:rPr kumimoji="1" lang="ja-JP" altLang="en-US" dirty="0"/>
              <a:t>位</a:t>
            </a:r>
            <a:br>
              <a:rPr kumimoji="1" lang="ja-JP" altLang="en-US" dirty="0"/>
            </a:br>
            <a:r>
              <a:rPr kumimoji="1" lang="ja-JP" altLang="en-US" dirty="0"/>
              <a:t>バンクーバー（カナダ）</a:t>
            </a:r>
          </a:p>
        </p:txBody>
      </p:sp>
      <p:pic>
        <p:nvPicPr>
          <p:cNvPr id="6" name="コンテンツ プレースホルダー 5">
            <a:extLst>
              <a:ext uri="{FF2B5EF4-FFF2-40B4-BE49-F238E27FC236}">
                <a16:creationId xmlns:a16="http://schemas.microsoft.com/office/drawing/2014/main" id="{EF65084E-534F-9980-40DA-80D1CEB3EF1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53D35EDE-2C29-7C25-EFD8-05F12800E439}"/>
              </a:ext>
            </a:extLst>
          </p:cNvPr>
          <p:cNvSpPr>
            <a:spLocks noGrp="1"/>
          </p:cNvSpPr>
          <p:nvPr>
            <p:ph type="body" sz="half" idx="2"/>
          </p:nvPr>
        </p:nvSpPr>
        <p:spPr/>
        <p:txBody>
          <a:bodyPr/>
          <a:lstStyle/>
          <a:p>
            <a:r>
              <a:rPr kumimoji="1" lang="ja-JP" altLang="en-US" dirty="0"/>
              <a:t>大自然を満喫</a:t>
            </a:r>
          </a:p>
          <a:p>
            <a:r>
              <a:rPr kumimoji="1" lang="ja-JP" altLang="en-US" dirty="0"/>
              <a:t>山や海にはバスで市街地から</a:t>
            </a:r>
            <a:r>
              <a:rPr kumimoji="1" lang="en-US" altLang="ja-JP" dirty="0"/>
              <a:t>30</a:t>
            </a:r>
            <a:r>
              <a:rPr kumimoji="1" lang="ja-JP" altLang="en-US" dirty="0"/>
              <a:t>分程度で行ける。大自然が広がる国ではあるが、町もしっかり栄えていて便利。</a:t>
            </a:r>
          </a:p>
          <a:p>
            <a:r>
              <a:rPr kumimoji="1" lang="ja-JP" altLang="en-US" dirty="0"/>
              <a:t>過ごしやすい街</a:t>
            </a:r>
          </a:p>
          <a:p>
            <a:r>
              <a:rPr kumimoji="1" lang="ja-JP" altLang="en-US" dirty="0"/>
              <a:t>温暖な気候に恵まれた港町。清潔でバリアフリーが徹底された都市機能と、自然が美しく調和している。</a:t>
            </a:r>
          </a:p>
        </p:txBody>
      </p:sp>
    </p:spTree>
    <p:extLst>
      <p:ext uri="{BB962C8B-B14F-4D97-AF65-F5344CB8AC3E}">
        <p14:creationId xmlns:p14="http://schemas.microsoft.com/office/powerpoint/2010/main" val="73972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4CBE5E-C8A9-EDC4-20F6-775D110FCDAF}"/>
              </a:ext>
            </a:extLst>
          </p:cNvPr>
          <p:cNvSpPr>
            <a:spLocks noGrp="1"/>
          </p:cNvSpPr>
          <p:nvPr>
            <p:ph type="title"/>
          </p:nvPr>
        </p:nvSpPr>
        <p:spPr/>
        <p:txBody>
          <a:bodyPr/>
          <a:lstStyle/>
          <a:p>
            <a:r>
              <a:rPr kumimoji="1" lang="en-US" altLang="ja-JP" dirty="0"/>
              <a:t>10</a:t>
            </a:r>
            <a:r>
              <a:rPr kumimoji="1" lang="ja-JP" altLang="en-US" dirty="0"/>
              <a:t>位</a:t>
            </a:r>
            <a:br>
              <a:rPr kumimoji="1" lang="ja-JP" altLang="en-US" dirty="0"/>
            </a:br>
            <a:r>
              <a:rPr kumimoji="1" lang="ja-JP" altLang="en-US" dirty="0"/>
              <a:t>ロンドン（イギリス）</a:t>
            </a:r>
          </a:p>
        </p:txBody>
      </p:sp>
      <p:pic>
        <p:nvPicPr>
          <p:cNvPr id="6" name="コンテンツ プレースホルダー 5">
            <a:extLst>
              <a:ext uri="{FF2B5EF4-FFF2-40B4-BE49-F238E27FC236}">
                <a16:creationId xmlns:a16="http://schemas.microsoft.com/office/drawing/2014/main" id="{03B7B580-DA1B-5EC9-0E86-59CF0ED1070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30D3F1EE-F38D-AA6A-1FC0-ADAAC15B42F6}"/>
              </a:ext>
            </a:extLst>
          </p:cNvPr>
          <p:cNvSpPr>
            <a:spLocks noGrp="1"/>
          </p:cNvSpPr>
          <p:nvPr>
            <p:ph type="body" sz="half" idx="2"/>
          </p:nvPr>
        </p:nvSpPr>
        <p:spPr/>
        <p:txBody>
          <a:bodyPr/>
          <a:lstStyle/>
          <a:p>
            <a:r>
              <a:rPr kumimoji="1" lang="ja-JP" altLang="en-US" dirty="0"/>
              <a:t>観光スポットの多さ</a:t>
            </a:r>
          </a:p>
          <a:p>
            <a:r>
              <a:rPr kumimoji="1" lang="ja-JP" altLang="en-US" dirty="0"/>
              <a:t>有名な世界遺産や観光スポットがたくさんあり、飽きることがない。さらに、最先端のアートも楽しめる。</a:t>
            </a:r>
          </a:p>
          <a:p>
            <a:r>
              <a:rPr kumimoji="1" lang="ja-JP" altLang="en-US" dirty="0"/>
              <a:t>移動がしやすい</a:t>
            </a:r>
          </a:p>
          <a:p>
            <a:r>
              <a:rPr kumimoji="1" lang="ja-JP" altLang="en-US" dirty="0"/>
              <a:t>ロンドン市内であれば、ほとんどの観光スポットに公共交通機関を利用して移動ができるので便利。</a:t>
            </a:r>
          </a:p>
        </p:txBody>
      </p:sp>
    </p:spTree>
    <p:extLst>
      <p:ext uri="{BB962C8B-B14F-4D97-AF65-F5344CB8AC3E}">
        <p14:creationId xmlns:p14="http://schemas.microsoft.com/office/powerpoint/2010/main" val="1357668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DBBE90-C586-EAC9-E00A-5E940AFA1C23}"/>
              </a:ext>
            </a:extLst>
          </p:cNvPr>
          <p:cNvSpPr>
            <a:spLocks noGrp="1"/>
          </p:cNvSpPr>
          <p:nvPr>
            <p:ph type="title"/>
          </p:nvPr>
        </p:nvSpPr>
        <p:spPr/>
        <p:txBody>
          <a:bodyPr/>
          <a:lstStyle/>
          <a:p>
            <a:r>
              <a:rPr kumimoji="1" lang="ja-JP" altLang="en-US" dirty="0"/>
              <a:t>目的別観光スポット</a:t>
            </a:r>
          </a:p>
        </p:txBody>
      </p:sp>
      <p:graphicFrame>
        <p:nvGraphicFramePr>
          <p:cNvPr id="4" name="コンテンツ プレースホルダー 3">
            <a:extLst>
              <a:ext uri="{FF2B5EF4-FFF2-40B4-BE49-F238E27FC236}">
                <a16:creationId xmlns:a16="http://schemas.microsoft.com/office/drawing/2014/main" id="{4E8FD826-C7EF-D423-9C05-AD4686181417}"/>
              </a:ext>
            </a:extLst>
          </p:cNvPr>
          <p:cNvGraphicFramePr>
            <a:graphicFrameLocks noGrp="1"/>
          </p:cNvGraphicFramePr>
          <p:nvPr>
            <p:ph idx="1"/>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4354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B0393D-4CB0-29AB-86A2-FEDF8AE3F911}"/>
              </a:ext>
            </a:extLst>
          </p:cNvPr>
          <p:cNvSpPr>
            <a:spLocks noGrp="1"/>
          </p:cNvSpPr>
          <p:nvPr>
            <p:ph type="title"/>
          </p:nvPr>
        </p:nvSpPr>
        <p:spPr/>
        <p:txBody>
          <a:bodyPr/>
          <a:lstStyle/>
          <a:p>
            <a:r>
              <a:rPr kumimoji="1" lang="ja-JP" altLang="en-US" dirty="0"/>
              <a:t>おすすめ観光地ベストテン</a:t>
            </a:r>
          </a:p>
        </p:txBody>
      </p:sp>
      <p:sp>
        <p:nvSpPr>
          <p:cNvPr id="3" name="コンテンツ プレースホルダー 2">
            <a:extLst>
              <a:ext uri="{FF2B5EF4-FFF2-40B4-BE49-F238E27FC236}">
                <a16:creationId xmlns:a16="http://schemas.microsoft.com/office/drawing/2014/main" id="{2E4B98BF-CE85-47F3-41E3-D8E99A4EA3B1}"/>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586816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270CEF-5C5E-92AC-B216-22694883A490}"/>
              </a:ext>
            </a:extLst>
          </p:cNvPr>
          <p:cNvSpPr>
            <a:spLocks noGrp="1"/>
          </p:cNvSpPr>
          <p:nvPr>
            <p:ph type="title"/>
          </p:nvPr>
        </p:nvSpPr>
        <p:spPr/>
        <p:txBody>
          <a:bodyPr/>
          <a:lstStyle/>
          <a:p>
            <a:r>
              <a:rPr kumimoji="1" lang="en-US" altLang="ja-JP" dirty="0"/>
              <a:t>1</a:t>
            </a:r>
            <a:r>
              <a:rPr kumimoji="1" lang="ja-JP" altLang="en-US" dirty="0"/>
              <a:t>位</a:t>
            </a:r>
            <a:br>
              <a:rPr kumimoji="1" lang="ja-JP" altLang="en-US" dirty="0"/>
            </a:br>
            <a:r>
              <a:rPr kumimoji="1" lang="ja-JP" altLang="en-US" dirty="0"/>
              <a:t>ホノルル（アメリカ）</a:t>
            </a:r>
          </a:p>
        </p:txBody>
      </p:sp>
      <p:pic>
        <p:nvPicPr>
          <p:cNvPr id="6" name="コンテンツ プレースホルダー 5">
            <a:extLst>
              <a:ext uri="{FF2B5EF4-FFF2-40B4-BE49-F238E27FC236}">
                <a16:creationId xmlns:a16="http://schemas.microsoft.com/office/drawing/2014/main" id="{3DF86A2E-D455-6F22-D403-FB4AB212F7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544A0D40-569C-6207-F0EE-A05C3AE6F4A9}"/>
              </a:ext>
            </a:extLst>
          </p:cNvPr>
          <p:cNvSpPr>
            <a:spLocks noGrp="1"/>
          </p:cNvSpPr>
          <p:nvPr>
            <p:ph type="body" sz="half" idx="2"/>
          </p:nvPr>
        </p:nvSpPr>
        <p:spPr/>
        <p:txBody>
          <a:bodyPr/>
          <a:lstStyle/>
          <a:p>
            <a:r>
              <a:rPr kumimoji="1" lang="ja-JP" altLang="en-US" dirty="0"/>
              <a:t>居心地が良い</a:t>
            </a:r>
          </a:p>
          <a:p>
            <a:r>
              <a:rPr kumimoji="1" lang="ja-JP" altLang="en-US" dirty="0"/>
              <a:t>日本人観光客が多いのは仕方がないが、やっぱり日本語が通じるのは安心。しっかりと外国感も味わえる。</a:t>
            </a:r>
          </a:p>
          <a:p>
            <a:r>
              <a:rPr kumimoji="1" lang="ja-JP" altLang="en-US" dirty="0"/>
              <a:t>最高のリゾート</a:t>
            </a:r>
          </a:p>
          <a:p>
            <a:r>
              <a:rPr kumimoji="1" lang="ja-JP" altLang="en-US" dirty="0"/>
              <a:t>何度行っても新たな発見がある。自然も楽しめて買い物もでき、食事も口に合うので、どの年齢層にもおすすめできる。</a:t>
            </a:r>
          </a:p>
        </p:txBody>
      </p:sp>
    </p:spTree>
    <p:extLst>
      <p:ext uri="{BB962C8B-B14F-4D97-AF65-F5344CB8AC3E}">
        <p14:creationId xmlns:p14="http://schemas.microsoft.com/office/powerpoint/2010/main" val="4219155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3937A5-FFA7-3B91-D904-9FD822223244}"/>
              </a:ext>
            </a:extLst>
          </p:cNvPr>
          <p:cNvSpPr>
            <a:spLocks noGrp="1"/>
          </p:cNvSpPr>
          <p:nvPr>
            <p:ph type="title"/>
          </p:nvPr>
        </p:nvSpPr>
        <p:spPr/>
        <p:txBody>
          <a:bodyPr/>
          <a:lstStyle/>
          <a:p>
            <a:r>
              <a:rPr kumimoji="1" lang="en-US" altLang="ja-JP" dirty="0"/>
              <a:t>2</a:t>
            </a:r>
            <a:r>
              <a:rPr kumimoji="1" lang="ja-JP" altLang="en-US" dirty="0"/>
              <a:t>位</a:t>
            </a:r>
            <a:br>
              <a:rPr kumimoji="1" lang="ja-JP" altLang="en-US" dirty="0"/>
            </a:br>
            <a:r>
              <a:rPr kumimoji="1" lang="ja-JP" altLang="en-US" dirty="0"/>
              <a:t>パリ（フランス）</a:t>
            </a:r>
          </a:p>
        </p:txBody>
      </p:sp>
      <p:pic>
        <p:nvPicPr>
          <p:cNvPr id="6" name="コンテンツ プレースホルダー 5">
            <a:extLst>
              <a:ext uri="{FF2B5EF4-FFF2-40B4-BE49-F238E27FC236}">
                <a16:creationId xmlns:a16="http://schemas.microsoft.com/office/drawing/2014/main" id="{5A1A50F9-68C8-890D-2F8A-8F6495351C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5F119507-9CCF-74A0-1893-3A8DF5282EF8}"/>
              </a:ext>
            </a:extLst>
          </p:cNvPr>
          <p:cNvSpPr>
            <a:spLocks noGrp="1"/>
          </p:cNvSpPr>
          <p:nvPr>
            <p:ph type="body" sz="half" idx="2"/>
          </p:nvPr>
        </p:nvSpPr>
        <p:spPr/>
        <p:txBody>
          <a:bodyPr/>
          <a:lstStyle/>
          <a:p>
            <a:r>
              <a:rPr kumimoji="1" lang="ja-JP" altLang="en-US" dirty="0"/>
              <a:t>街全体が素敵</a:t>
            </a:r>
          </a:p>
          <a:p>
            <a:r>
              <a:rPr kumimoji="1" lang="ja-JP" altLang="en-US" dirty="0"/>
              <a:t>凱旋門からシャンゼリゼ通り、ルーブル美術館やセーヌ川など名所が多く、レストランや店舗もおしゃれ。</a:t>
            </a:r>
          </a:p>
          <a:p>
            <a:r>
              <a:rPr kumimoji="1" lang="ja-JP" altLang="en-US" dirty="0"/>
              <a:t>新旧文化が楽しめる</a:t>
            </a:r>
          </a:p>
          <a:p>
            <a:r>
              <a:rPr kumimoji="1" lang="ja-JP" altLang="en-US" dirty="0"/>
              <a:t>古き良きものを残して使い続けるところが素晴らしいが、新しい文化も混在していて、いつ行っても新鮮に感じられる。</a:t>
            </a:r>
          </a:p>
        </p:txBody>
      </p:sp>
    </p:spTree>
    <p:extLst>
      <p:ext uri="{BB962C8B-B14F-4D97-AF65-F5344CB8AC3E}">
        <p14:creationId xmlns:p14="http://schemas.microsoft.com/office/powerpoint/2010/main" val="2700963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05C0FA-EF8E-F8C5-00D5-FB175B8D61B9}"/>
              </a:ext>
            </a:extLst>
          </p:cNvPr>
          <p:cNvSpPr>
            <a:spLocks noGrp="1"/>
          </p:cNvSpPr>
          <p:nvPr>
            <p:ph type="title"/>
          </p:nvPr>
        </p:nvSpPr>
        <p:spPr/>
        <p:txBody>
          <a:bodyPr/>
          <a:lstStyle/>
          <a:p>
            <a:r>
              <a:rPr kumimoji="1" lang="en-US" altLang="ja-JP" dirty="0"/>
              <a:t>3</a:t>
            </a:r>
            <a:r>
              <a:rPr kumimoji="1" lang="ja-JP" altLang="en-US" dirty="0"/>
              <a:t>位</a:t>
            </a:r>
            <a:br>
              <a:rPr kumimoji="1" lang="ja-JP" altLang="en-US" dirty="0"/>
            </a:br>
            <a:r>
              <a:rPr kumimoji="1" lang="ja-JP" altLang="en-US" dirty="0"/>
              <a:t>ヴェネツィア（イタリア）</a:t>
            </a:r>
          </a:p>
        </p:txBody>
      </p:sp>
      <p:pic>
        <p:nvPicPr>
          <p:cNvPr id="6" name="コンテンツ プレースホルダー 5">
            <a:extLst>
              <a:ext uri="{FF2B5EF4-FFF2-40B4-BE49-F238E27FC236}">
                <a16:creationId xmlns:a16="http://schemas.microsoft.com/office/drawing/2014/main" id="{707DF663-508C-CEF9-2CC4-3B5956301CA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61826539-63A3-F288-5A3E-DA11D0BFB2A7}"/>
              </a:ext>
            </a:extLst>
          </p:cNvPr>
          <p:cNvSpPr>
            <a:spLocks noGrp="1"/>
          </p:cNvSpPr>
          <p:nvPr>
            <p:ph type="body" sz="half" idx="2"/>
          </p:nvPr>
        </p:nvSpPr>
        <p:spPr/>
        <p:txBody>
          <a:bodyPr/>
          <a:lstStyle/>
          <a:p>
            <a:r>
              <a:rPr kumimoji="1" lang="ja-JP" altLang="en-US" dirty="0"/>
              <a:t>世界で唯一</a:t>
            </a:r>
          </a:p>
          <a:p>
            <a:r>
              <a:rPr kumimoji="1" lang="ja-JP" altLang="en-US" dirty="0"/>
              <a:t>世界でここにしかない水上都市。船からアクセスすると違う世界に行くようで、とてもドラマチック。</a:t>
            </a:r>
          </a:p>
          <a:p>
            <a:r>
              <a:rPr kumimoji="1" lang="ja-JP" altLang="en-US" dirty="0"/>
              <a:t>本島以外もおすすめ</a:t>
            </a:r>
          </a:p>
          <a:p>
            <a:r>
              <a:rPr kumimoji="1" lang="ja-JP" altLang="en-US" dirty="0"/>
              <a:t>ヴェネツィアは古い町並みがそのまま残っていて、街歩きするだけで楽しめる。本島以外の島めぐりもおすすめ。</a:t>
            </a:r>
          </a:p>
        </p:txBody>
      </p:sp>
    </p:spTree>
    <p:extLst>
      <p:ext uri="{BB962C8B-B14F-4D97-AF65-F5344CB8AC3E}">
        <p14:creationId xmlns:p14="http://schemas.microsoft.com/office/powerpoint/2010/main" val="4231198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47E33C-D811-03EF-D4EB-902BF45123E2}"/>
              </a:ext>
            </a:extLst>
          </p:cNvPr>
          <p:cNvSpPr>
            <a:spLocks noGrp="1"/>
          </p:cNvSpPr>
          <p:nvPr>
            <p:ph type="title"/>
          </p:nvPr>
        </p:nvSpPr>
        <p:spPr/>
        <p:txBody>
          <a:bodyPr/>
          <a:lstStyle/>
          <a:p>
            <a:r>
              <a:rPr kumimoji="1" lang="en-US" altLang="ja-JP" dirty="0"/>
              <a:t>4</a:t>
            </a:r>
            <a:r>
              <a:rPr kumimoji="1" lang="ja-JP" altLang="en-US" dirty="0"/>
              <a:t>位</a:t>
            </a:r>
            <a:br>
              <a:rPr kumimoji="1" lang="ja-JP" altLang="en-US" dirty="0"/>
            </a:br>
            <a:r>
              <a:rPr kumimoji="1" lang="ja-JP" altLang="en-US" dirty="0"/>
              <a:t>シンガポール</a:t>
            </a:r>
          </a:p>
        </p:txBody>
      </p:sp>
      <p:pic>
        <p:nvPicPr>
          <p:cNvPr id="6" name="コンテンツ プレースホルダー 5">
            <a:extLst>
              <a:ext uri="{FF2B5EF4-FFF2-40B4-BE49-F238E27FC236}">
                <a16:creationId xmlns:a16="http://schemas.microsoft.com/office/drawing/2014/main" id="{9AD54921-6A12-9A11-830A-7D025AF33F6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08D46CAF-14FF-553D-DC3A-4DB730CF1F4E}"/>
              </a:ext>
            </a:extLst>
          </p:cNvPr>
          <p:cNvSpPr>
            <a:spLocks noGrp="1"/>
          </p:cNvSpPr>
          <p:nvPr>
            <p:ph type="body" sz="half" idx="2"/>
          </p:nvPr>
        </p:nvSpPr>
        <p:spPr/>
        <p:txBody>
          <a:bodyPr/>
          <a:lstStyle/>
          <a:p>
            <a:r>
              <a:rPr kumimoji="1" lang="ja-JP" altLang="en-US" dirty="0"/>
              <a:t>すべてが詰まっている</a:t>
            </a:r>
          </a:p>
          <a:p>
            <a:r>
              <a:rPr kumimoji="1" lang="ja-JP" altLang="en-US" dirty="0"/>
              <a:t>せまい国土の中で、観光スポットや伝統が詰まっていて、移動も楽にできる。カジノをカジュアルに楽しめるのもうれしい。</a:t>
            </a:r>
          </a:p>
          <a:p>
            <a:r>
              <a:rPr kumimoji="1" lang="ja-JP" altLang="en-US" dirty="0"/>
              <a:t>新しいシンガポール</a:t>
            </a:r>
          </a:p>
          <a:p>
            <a:r>
              <a:rPr kumimoji="1" lang="ja-JP" altLang="en-US" dirty="0"/>
              <a:t>ずいぶん前に訪れた頃とは変わっていてビックリ。街全体が観光地といった感じで気楽に楽しめる。</a:t>
            </a:r>
          </a:p>
        </p:txBody>
      </p:sp>
    </p:spTree>
    <p:extLst>
      <p:ext uri="{BB962C8B-B14F-4D97-AF65-F5344CB8AC3E}">
        <p14:creationId xmlns:p14="http://schemas.microsoft.com/office/powerpoint/2010/main" val="1382845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8079FA-E6F3-AA10-2038-AAAA8D439E3A}"/>
              </a:ext>
            </a:extLst>
          </p:cNvPr>
          <p:cNvSpPr>
            <a:spLocks noGrp="1"/>
          </p:cNvSpPr>
          <p:nvPr>
            <p:ph type="title"/>
          </p:nvPr>
        </p:nvSpPr>
        <p:spPr/>
        <p:txBody>
          <a:bodyPr/>
          <a:lstStyle/>
          <a:p>
            <a:r>
              <a:rPr kumimoji="1" lang="ja-JP" altLang="en-US" dirty="0"/>
              <a:t>シンガポール豆知識</a:t>
            </a:r>
          </a:p>
        </p:txBody>
      </p:sp>
      <p:sp>
        <p:nvSpPr>
          <p:cNvPr id="3" name="コンテンツ プレースホルダー 2">
            <a:extLst>
              <a:ext uri="{FF2B5EF4-FFF2-40B4-BE49-F238E27FC236}">
                <a16:creationId xmlns:a16="http://schemas.microsoft.com/office/drawing/2014/main" id="{4E4F1518-71B6-47CC-66B8-C413F8BF4D08}"/>
              </a:ext>
            </a:extLst>
          </p:cNvPr>
          <p:cNvSpPr>
            <a:spLocks noGrp="1"/>
          </p:cNvSpPr>
          <p:nvPr>
            <p:ph idx="1"/>
          </p:nvPr>
        </p:nvSpPr>
        <p:spPr/>
        <p:txBody>
          <a:bodyPr/>
          <a:lstStyle/>
          <a:p>
            <a:endParaRPr kumimoji="1" lang="ja-JP" altLang="en-US"/>
          </a:p>
        </p:txBody>
      </p:sp>
      <p:sp>
        <p:nvSpPr>
          <p:cNvPr id="4" name="テキスト プレースホルダー 3">
            <a:extLst>
              <a:ext uri="{FF2B5EF4-FFF2-40B4-BE49-F238E27FC236}">
                <a16:creationId xmlns:a16="http://schemas.microsoft.com/office/drawing/2014/main" id="{2127E69E-A98E-D7FF-B1A6-472E388882DF}"/>
              </a:ext>
            </a:extLst>
          </p:cNvPr>
          <p:cNvSpPr>
            <a:spLocks noGrp="1"/>
          </p:cNvSpPr>
          <p:nvPr>
            <p:ph type="body" sz="half" idx="2"/>
          </p:nvPr>
        </p:nvSpPr>
        <p:spPr/>
        <p:txBody>
          <a:bodyPr/>
          <a:lstStyle/>
          <a:p>
            <a:r>
              <a:rPr kumimoji="1" lang="ja-JP" altLang="en-US" dirty="0"/>
              <a:t>シンガポールの公用語は</a:t>
            </a:r>
            <a:r>
              <a:rPr kumimoji="1" lang="en-US" altLang="ja-JP" dirty="0"/>
              <a:t>4</a:t>
            </a:r>
            <a:r>
              <a:rPr kumimoji="1" lang="ja-JP" altLang="en-US" dirty="0"/>
              <a:t>つありますが、英語と中国語の</a:t>
            </a:r>
            <a:r>
              <a:rPr kumimoji="1" lang="en-US" altLang="ja-JP" dirty="0"/>
              <a:t>2</a:t>
            </a:r>
            <a:r>
              <a:rPr kumimoji="1" lang="ja-JP" altLang="en-US" dirty="0"/>
              <a:t>つで</a:t>
            </a:r>
            <a:r>
              <a:rPr kumimoji="1" lang="en-US" altLang="ja-JP" dirty="0"/>
              <a:t>85%</a:t>
            </a:r>
            <a:r>
              <a:rPr kumimoji="1" lang="ja-JP" altLang="en-US" dirty="0"/>
              <a:t>以上を占めています。</a:t>
            </a:r>
          </a:p>
          <a:p>
            <a:r>
              <a:rPr kumimoji="1" lang="ja-JP" altLang="en-US" dirty="0"/>
              <a:t>空港や駅などの案内板、地下鉄の車内放送は英語が使われていて、場所により中国語、マレー語、タミル語が併用されています。</a:t>
            </a:r>
          </a:p>
        </p:txBody>
      </p:sp>
    </p:spTree>
    <p:extLst>
      <p:ext uri="{BB962C8B-B14F-4D97-AF65-F5344CB8AC3E}">
        <p14:creationId xmlns:p14="http://schemas.microsoft.com/office/powerpoint/2010/main" val="2278985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F395AE-B7F6-D973-EBE6-A100629CA3FD}"/>
              </a:ext>
            </a:extLst>
          </p:cNvPr>
          <p:cNvSpPr>
            <a:spLocks noGrp="1"/>
          </p:cNvSpPr>
          <p:nvPr>
            <p:ph type="title"/>
          </p:nvPr>
        </p:nvSpPr>
        <p:spPr/>
        <p:txBody>
          <a:bodyPr/>
          <a:lstStyle/>
          <a:p>
            <a:r>
              <a:rPr kumimoji="1" lang="en-US" altLang="ja-JP" dirty="0"/>
              <a:t>5</a:t>
            </a:r>
            <a:r>
              <a:rPr kumimoji="1" lang="ja-JP" altLang="en-US" dirty="0"/>
              <a:t>位</a:t>
            </a:r>
            <a:br>
              <a:rPr kumimoji="1" lang="ja-JP" altLang="en-US" dirty="0"/>
            </a:br>
            <a:r>
              <a:rPr kumimoji="1" lang="ja-JP" altLang="en-US" dirty="0"/>
              <a:t>バリ島（インドネシア）</a:t>
            </a:r>
          </a:p>
        </p:txBody>
      </p:sp>
      <p:pic>
        <p:nvPicPr>
          <p:cNvPr id="6" name="コンテンツ プレースホルダー 5">
            <a:extLst>
              <a:ext uri="{FF2B5EF4-FFF2-40B4-BE49-F238E27FC236}">
                <a16:creationId xmlns:a16="http://schemas.microsoft.com/office/drawing/2014/main" id="{1CECFDEF-0611-F8FA-73B9-8A631C6C873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C325AF52-F556-E374-0C31-4DE01E6E7F86}"/>
              </a:ext>
            </a:extLst>
          </p:cNvPr>
          <p:cNvSpPr>
            <a:spLocks noGrp="1"/>
          </p:cNvSpPr>
          <p:nvPr>
            <p:ph type="body" sz="half" idx="2"/>
          </p:nvPr>
        </p:nvSpPr>
        <p:spPr/>
        <p:txBody>
          <a:bodyPr/>
          <a:lstStyle/>
          <a:p>
            <a:r>
              <a:rPr kumimoji="1" lang="ja-JP" altLang="en-US" dirty="0"/>
              <a:t>贅沢ができる</a:t>
            </a:r>
          </a:p>
          <a:p>
            <a:r>
              <a:rPr kumimoji="1" lang="ja-JP" altLang="en-US" dirty="0"/>
              <a:t>海が綺麗なバリ島。物価が安く、マッサージや食事など、何でも躊躇することなく贅沢に過ごせるのがポイント。</a:t>
            </a:r>
          </a:p>
          <a:p>
            <a:r>
              <a:rPr kumimoji="1" lang="ja-JP" altLang="en-US" dirty="0"/>
              <a:t>人が優しい</a:t>
            </a:r>
          </a:p>
          <a:p>
            <a:r>
              <a:rPr kumimoji="1" lang="ja-JP" altLang="en-US" dirty="0"/>
              <a:t>現地の人が優しい。片言の日本語で沢山話しかけてきたので、美味しいレストランを教えてもらった。</a:t>
            </a:r>
          </a:p>
        </p:txBody>
      </p:sp>
    </p:spTree>
    <p:extLst>
      <p:ext uri="{BB962C8B-B14F-4D97-AF65-F5344CB8AC3E}">
        <p14:creationId xmlns:p14="http://schemas.microsoft.com/office/powerpoint/2010/main" val="2107879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0F0750-2E44-75B0-4C41-F6872CE20F8B}"/>
              </a:ext>
            </a:extLst>
          </p:cNvPr>
          <p:cNvSpPr>
            <a:spLocks noGrp="1"/>
          </p:cNvSpPr>
          <p:nvPr>
            <p:ph type="title"/>
          </p:nvPr>
        </p:nvSpPr>
        <p:spPr/>
        <p:txBody>
          <a:bodyPr/>
          <a:lstStyle/>
          <a:p>
            <a:r>
              <a:rPr kumimoji="1" lang="en-US" altLang="ja-JP" dirty="0"/>
              <a:t>6</a:t>
            </a:r>
            <a:r>
              <a:rPr kumimoji="1" lang="ja-JP" altLang="en-US" dirty="0"/>
              <a:t>位</a:t>
            </a:r>
            <a:br>
              <a:rPr kumimoji="1" lang="ja-JP" altLang="en-US" dirty="0"/>
            </a:br>
            <a:r>
              <a:rPr kumimoji="1" lang="ja-JP" altLang="en-US" dirty="0"/>
              <a:t>バンコク（タイ）</a:t>
            </a:r>
          </a:p>
        </p:txBody>
      </p:sp>
      <p:pic>
        <p:nvPicPr>
          <p:cNvPr id="6" name="コンテンツ プレースホルダー 5">
            <a:extLst>
              <a:ext uri="{FF2B5EF4-FFF2-40B4-BE49-F238E27FC236}">
                <a16:creationId xmlns:a16="http://schemas.microsoft.com/office/drawing/2014/main" id="{4B346B0F-53D9-0FB6-A7C7-68E141C3B21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7063" y="982663"/>
            <a:ext cx="4892675" cy="4892675"/>
          </a:xfrm>
        </p:spPr>
      </p:pic>
      <p:sp>
        <p:nvSpPr>
          <p:cNvPr id="4" name="テキスト プレースホルダー 3">
            <a:extLst>
              <a:ext uri="{FF2B5EF4-FFF2-40B4-BE49-F238E27FC236}">
                <a16:creationId xmlns:a16="http://schemas.microsoft.com/office/drawing/2014/main" id="{9E28CACF-0AE7-5ED9-FF99-193825B06B06}"/>
              </a:ext>
            </a:extLst>
          </p:cNvPr>
          <p:cNvSpPr>
            <a:spLocks noGrp="1"/>
          </p:cNvSpPr>
          <p:nvPr>
            <p:ph type="body" sz="half" idx="2"/>
          </p:nvPr>
        </p:nvSpPr>
        <p:spPr/>
        <p:txBody>
          <a:bodyPr/>
          <a:lstStyle/>
          <a:p>
            <a:r>
              <a:rPr kumimoji="1" lang="ja-JP" altLang="en-US" dirty="0"/>
              <a:t>自然を満喫</a:t>
            </a:r>
          </a:p>
          <a:p>
            <a:r>
              <a:rPr kumimoji="1" lang="ja-JP" altLang="en-US" dirty="0"/>
              <a:t>自然に触れるにはすごく良い国。エレファントサファリで象の背中に乗れたことが最高の思い出。</a:t>
            </a:r>
          </a:p>
          <a:p>
            <a:r>
              <a:rPr kumimoji="1" lang="ja-JP" altLang="en-US" dirty="0"/>
              <a:t>食事が最高</a:t>
            </a:r>
          </a:p>
          <a:p>
            <a:r>
              <a:rPr kumimoji="1" lang="ja-JP" altLang="en-US" dirty="0"/>
              <a:t>安くて美味しい食べ物ばかり。デパートのフードコートは清潔で、種類も豊富なのでパクチーが苦手でも大丈夫。</a:t>
            </a:r>
          </a:p>
        </p:txBody>
      </p:sp>
    </p:spTree>
    <p:extLst>
      <p:ext uri="{BB962C8B-B14F-4D97-AF65-F5344CB8AC3E}">
        <p14:creationId xmlns:p14="http://schemas.microsoft.com/office/powerpoint/2010/main" val="38033105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オーガニック">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49</TotalTime>
  <Words>738</Words>
  <Application>Microsoft Office PowerPoint</Application>
  <PresentationFormat>ワイド画面</PresentationFormat>
  <Paragraphs>70</Paragraphs>
  <Slides>14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14</vt:i4>
      </vt:variant>
    </vt:vector>
  </HeadingPairs>
  <TitlesOfParts>
    <vt:vector size="18" baseType="lpstr">
      <vt:lpstr>メイリオ</vt:lpstr>
      <vt:lpstr>Arial</vt:lpstr>
      <vt:lpstr>Garamond</vt:lpstr>
      <vt:lpstr>オーガニック</vt:lpstr>
      <vt:lpstr>海外の観光地ランキング</vt:lpstr>
      <vt:lpstr>おすすめ観光地ベストテン</vt:lpstr>
      <vt:lpstr>1位 ホノルル（アメリカ）</vt:lpstr>
      <vt:lpstr>2位 パリ（フランス）</vt:lpstr>
      <vt:lpstr>3位 ヴェネツィア（イタリア）</vt:lpstr>
      <vt:lpstr>4位 シンガポール</vt:lpstr>
      <vt:lpstr>シンガポール豆知識</vt:lpstr>
      <vt:lpstr>5位 バリ島（インドネシア）</vt:lpstr>
      <vt:lpstr>6位 バンコク（タイ）</vt:lpstr>
      <vt:lpstr>7位 台北（台湾）</vt:lpstr>
      <vt:lpstr>8位 ローマ（イタリア）</vt:lpstr>
      <vt:lpstr>9位 バンクーバー（カナダ）</vt:lpstr>
      <vt:lpstr>10位 ロンドン（イギリス）</vt:lpstr>
      <vt:lpstr>目的別観光スポット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海外の観光地ランキング</dc:title>
  <dc:creator>M Saito</dc:creator>
  <cp:lastModifiedBy>友弘 坪内</cp:lastModifiedBy>
  <cp:revision>5</cp:revision>
  <dcterms:created xsi:type="dcterms:W3CDTF">2023-12-27T02:08:28Z</dcterms:created>
  <dcterms:modified xsi:type="dcterms:W3CDTF">2024-02-21T10:40:05Z</dcterms:modified>
</cp:coreProperties>
</file>