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2" r:id="rId3"/>
    <p:sldId id="257" r:id="rId4"/>
    <p:sldId id="258" r:id="rId5"/>
    <p:sldId id="259" r:id="rId6"/>
    <p:sldId id="260" r:id="rId7"/>
    <p:sldId id="261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17" autoAdjust="0"/>
    <p:restoredTop sz="94660"/>
  </p:normalViewPr>
  <p:slideViewPr>
    <p:cSldViewPr snapToGrid="0">
      <p:cViewPr varScale="1">
        <p:scale>
          <a:sx n="82" d="100"/>
          <a:sy n="82" d="100"/>
        </p:scale>
        <p:origin x="120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D433D176-C576-44D1-999C-3FFEA84BC15E}" type="datetimeFigureOut">
              <a:rPr kumimoji="1" lang="ja-JP" altLang="en-US" smtClean="0"/>
              <a:t>2023/12/14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04241003-A23E-409D-8E70-FDFFB13F2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327722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3D176-C576-44D1-999C-3FFEA84BC15E}" type="datetimeFigureOut">
              <a:rPr kumimoji="1" lang="ja-JP" altLang="en-US" smtClean="0"/>
              <a:t>2023/12/14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41003-A23E-409D-8E70-FDFFB13F2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18310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3D176-C576-44D1-999C-3FFEA84BC15E}" type="datetimeFigureOut">
              <a:rPr kumimoji="1" lang="ja-JP" altLang="en-US" smtClean="0"/>
              <a:t>2023/12/14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41003-A23E-409D-8E70-FDFFB13F2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04503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3D176-C576-44D1-999C-3FFEA84BC15E}" type="datetimeFigureOut">
              <a:rPr kumimoji="1" lang="ja-JP" altLang="en-US" smtClean="0"/>
              <a:t>2023/12/14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41003-A23E-409D-8E70-FDFFB13F2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99590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D433D176-C576-44D1-999C-3FFEA84BC15E}" type="datetimeFigureOut">
              <a:rPr kumimoji="1" lang="ja-JP" altLang="en-US" smtClean="0"/>
              <a:t>2023/12/14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04241003-A23E-409D-8E70-FDFFB13F2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9250934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3D176-C576-44D1-999C-3FFEA84BC15E}" type="datetimeFigureOut">
              <a:rPr kumimoji="1" lang="ja-JP" altLang="en-US" smtClean="0"/>
              <a:t>2023/12/14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41003-A23E-409D-8E70-FDFFB13F2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969546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3D176-C576-44D1-999C-3FFEA84BC15E}" type="datetimeFigureOut">
              <a:rPr kumimoji="1" lang="ja-JP" altLang="en-US" smtClean="0"/>
              <a:t>2023/12/14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41003-A23E-409D-8E70-FDFFB13F2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221675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3D176-C576-44D1-999C-3FFEA84BC15E}" type="datetimeFigureOut">
              <a:rPr kumimoji="1" lang="ja-JP" altLang="en-US" smtClean="0"/>
              <a:t>2023/12/14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41003-A23E-409D-8E70-FDFFB13F2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92768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3D176-C576-44D1-999C-3FFEA84BC15E}" type="datetimeFigureOut">
              <a:rPr kumimoji="1" lang="ja-JP" altLang="en-US" smtClean="0"/>
              <a:t>2023/12/14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41003-A23E-409D-8E70-FDFFB13F2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17854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D433D176-C576-44D1-999C-3FFEA84BC15E}" type="datetimeFigureOut">
              <a:rPr kumimoji="1" lang="ja-JP" altLang="en-US" smtClean="0"/>
              <a:t>2023/12/14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04241003-A23E-409D-8E70-FDFFB13F2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8121471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D433D176-C576-44D1-999C-3FFEA84BC15E}" type="datetimeFigureOut">
              <a:rPr kumimoji="1" lang="ja-JP" altLang="en-US" smtClean="0"/>
              <a:t>2023/12/14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04241003-A23E-409D-8E70-FDFFB13F2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78031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D433D176-C576-44D1-999C-3FFEA84BC15E}" type="datetimeFigureOut">
              <a:rPr kumimoji="1" lang="ja-JP" altLang="en-US" smtClean="0"/>
              <a:t>2023/12/14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04241003-A23E-409D-8E70-FDFFB13F2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5361355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5100" kern="1200" cap="all" spc="200" baseline="0">
          <a:solidFill>
            <a:schemeClr val="accent6"/>
          </a:solidFill>
          <a:latin typeface="HGP創英角ｺﾞｼｯｸUB" panose="020B0900000000000000" pitchFamily="50" charset="-128"/>
          <a:ea typeface="HGP創英角ｺﾞｼｯｸUB" panose="020B0900000000000000" pitchFamily="50" charset="-128"/>
          <a:cs typeface="+mj-cs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None/>
        <a:defRPr kumimoji="1" sz="2000" kern="1200">
          <a:solidFill>
            <a:schemeClr val="tx1">
              <a:lumMod val="65000"/>
              <a:lumOff val="35000"/>
            </a:schemeClr>
          </a:solidFill>
          <a:latin typeface="ＭＳ ゴシック" panose="020B0609070205080204" pitchFamily="49" charset="-128"/>
          <a:ea typeface="ＭＳ ゴシック" panose="020B0609070205080204" pitchFamily="49" charset="-128"/>
          <a:cs typeface="+mn-cs"/>
        </a:defRPr>
      </a:lvl1pPr>
      <a:lvl2pPr marL="457200" indent="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None/>
        <a:defRPr kumimoji="1" sz="1800" kern="1200">
          <a:solidFill>
            <a:schemeClr val="tx1">
              <a:lumMod val="65000"/>
              <a:lumOff val="35000"/>
            </a:schemeClr>
          </a:solidFill>
          <a:latin typeface="ＭＳ ゴシック" panose="020B0609070205080204" pitchFamily="49" charset="-128"/>
          <a:ea typeface="ＭＳ ゴシック" panose="020B0609070205080204" pitchFamily="49" charset="-128"/>
          <a:cs typeface="+mn-cs"/>
        </a:defRPr>
      </a:lvl2pPr>
      <a:lvl3pPr marL="914400" indent="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None/>
        <a:defRPr kumimoji="1" sz="1600" kern="1200">
          <a:solidFill>
            <a:schemeClr val="tx1">
              <a:lumMod val="65000"/>
              <a:lumOff val="35000"/>
            </a:schemeClr>
          </a:solidFill>
          <a:latin typeface="ＭＳ ゴシック" panose="020B0609070205080204" pitchFamily="49" charset="-128"/>
          <a:ea typeface="ＭＳ ゴシック" panose="020B0609070205080204" pitchFamily="49" charset="-128"/>
          <a:cs typeface="+mn-cs"/>
        </a:defRPr>
      </a:lvl3pPr>
      <a:lvl4pPr marL="1371600" indent="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None/>
        <a:defRPr kumimoji="1" sz="1400" kern="1200">
          <a:solidFill>
            <a:schemeClr val="tx1">
              <a:lumMod val="65000"/>
              <a:lumOff val="35000"/>
            </a:schemeClr>
          </a:solidFill>
          <a:latin typeface="ＭＳ ゴシック" panose="020B0609070205080204" pitchFamily="49" charset="-128"/>
          <a:ea typeface="ＭＳ ゴシック" panose="020B0609070205080204" pitchFamily="49" charset="-128"/>
          <a:cs typeface="+mn-cs"/>
        </a:defRPr>
      </a:lvl4pPr>
      <a:lvl5pPr marL="1828800" indent="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None/>
        <a:defRPr kumimoji="1" sz="1400" kern="1200">
          <a:solidFill>
            <a:schemeClr val="tx1">
              <a:lumMod val="65000"/>
              <a:lumOff val="35000"/>
            </a:schemeClr>
          </a:solidFill>
          <a:latin typeface="ＭＳ ゴシック" panose="020B0609070205080204" pitchFamily="49" charset="-128"/>
          <a:ea typeface="ＭＳ ゴシック" panose="020B0609070205080204" pitchFamily="49" charset="-128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kumimoji="1"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kumimoji="1"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96EB42C-518E-A9D8-7F3E-47256A0283C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ボールの知識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EC2469E-80E2-2380-57D5-7072036C845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さまざまな球技に使うボールについて詳しく知ろう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727206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9A5D959-559C-AAB3-3133-5B9EE0B163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ボールとは？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F8146C9-943B-8339-9E8B-DEB2FF7D39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たくさんあるスポーツ競技の中でも、ボールを使う「球技」は数多く存在します。</a:t>
            </a:r>
            <a:endParaRPr kumimoji="1" lang="en-US" altLang="ja-JP" dirty="0"/>
          </a:p>
          <a:p>
            <a:r>
              <a:rPr lang="ja-JP" altLang="en-US" dirty="0"/>
              <a:t>ここでは、人気の高い球技で使うボールの特徴をご紹介します。</a:t>
            </a:r>
            <a:endParaRPr kumimoji="1" lang="en-US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786194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F4854D7-43A3-7575-9CF5-C3C6E092D6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サッカー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18740AD-2282-3580-5EC3-1EF583246C7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kumimoji="1" lang="ja-JP" altLang="en-US" dirty="0"/>
              <a:t>サッカーボールの説明</a:t>
            </a:r>
          </a:p>
          <a:p>
            <a:r>
              <a:rPr kumimoji="1" lang="ja-JP" altLang="en-US" dirty="0"/>
              <a:t>中学生以上は</a:t>
            </a:r>
            <a:r>
              <a:rPr kumimoji="1" lang="en-US" altLang="ja-JP" dirty="0"/>
              <a:t>5</a:t>
            </a:r>
            <a:r>
              <a:rPr kumimoji="1" lang="ja-JP" altLang="en-US" dirty="0"/>
              <a:t>号球を使用します。プロのサッカー選手も使う一番大きなサイズで、直径は約</a:t>
            </a:r>
            <a:r>
              <a:rPr kumimoji="1" lang="en-US" altLang="ja-JP" dirty="0"/>
              <a:t>22㎝</a:t>
            </a:r>
            <a:r>
              <a:rPr kumimoji="1" lang="ja-JP" altLang="en-US" dirty="0"/>
              <a:t>、重さは</a:t>
            </a:r>
            <a:r>
              <a:rPr kumimoji="1" lang="en-US" altLang="ja-JP" dirty="0"/>
              <a:t>430g</a:t>
            </a:r>
            <a:r>
              <a:rPr kumimoji="1" lang="ja-JP" altLang="en-US" dirty="0"/>
              <a:t>程度となります。 日本国内の試合球として使用できる「検定球」の他、国際試合でも使用できる「国際公認球」があります。</a:t>
            </a:r>
          </a:p>
        </p:txBody>
      </p:sp>
      <p:pic>
        <p:nvPicPr>
          <p:cNvPr id="5" name="コンテンツ プレースホルダー 4">
            <a:extLst>
              <a:ext uri="{FF2B5EF4-FFF2-40B4-BE49-F238E27FC236}">
                <a16:creationId xmlns:a16="http://schemas.microsoft.com/office/drawing/2014/main" id="{E9AC22A5-0719-168E-255F-E717A5B882A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000" y="2286000"/>
            <a:ext cx="3619500" cy="3619500"/>
          </a:xfrm>
        </p:spPr>
      </p:pic>
    </p:spTree>
    <p:extLst>
      <p:ext uri="{BB962C8B-B14F-4D97-AF65-F5344CB8AC3E}">
        <p14:creationId xmlns:p14="http://schemas.microsoft.com/office/powerpoint/2010/main" val="26656891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1BAE98C-0088-0F9C-30D8-275C7C122D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テニス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18075E8-2913-1B40-5ECE-3D8F100EBA0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kumimoji="1" lang="ja-JP" altLang="en-US" dirty="0"/>
              <a:t>テニス（硬式）ボールの説明</a:t>
            </a:r>
          </a:p>
          <a:p>
            <a:r>
              <a:rPr kumimoji="1" lang="ja-JP" altLang="en-US" dirty="0"/>
              <a:t>国際テニス連盟の規格では、色は白色または黄色、表面は均一な布地で覆い、重量は</a:t>
            </a:r>
            <a:r>
              <a:rPr kumimoji="1" lang="en-US" altLang="ja-JP" dirty="0"/>
              <a:t>56.0g</a:t>
            </a:r>
            <a:r>
              <a:rPr kumimoji="1" lang="ja-JP" altLang="en-US" dirty="0"/>
              <a:t>～</a:t>
            </a:r>
            <a:r>
              <a:rPr kumimoji="1" lang="en-US" altLang="ja-JP" dirty="0"/>
              <a:t>59.4g</a:t>
            </a:r>
            <a:r>
              <a:rPr kumimoji="1" lang="ja-JP" altLang="en-US" dirty="0"/>
              <a:t>、直径は</a:t>
            </a:r>
            <a:r>
              <a:rPr kumimoji="1" lang="en-US" altLang="ja-JP" dirty="0"/>
              <a:t>6.54cm</a:t>
            </a:r>
            <a:r>
              <a:rPr kumimoji="1" lang="ja-JP" altLang="en-US" dirty="0"/>
              <a:t>～</a:t>
            </a:r>
            <a:r>
              <a:rPr kumimoji="1" lang="en-US" altLang="ja-JP" dirty="0"/>
              <a:t>6.86cm</a:t>
            </a:r>
            <a:r>
              <a:rPr kumimoji="1" lang="ja-JP" altLang="en-US" dirty="0"/>
              <a:t>と定められています。硬式は簡単に空気が抜けない構造になっているため、空気を注入する穴がありません。</a:t>
            </a:r>
          </a:p>
        </p:txBody>
      </p:sp>
      <p:pic>
        <p:nvPicPr>
          <p:cNvPr id="6" name="コンテンツ プレースホルダー 5">
            <a:extLst>
              <a:ext uri="{FF2B5EF4-FFF2-40B4-BE49-F238E27FC236}">
                <a16:creationId xmlns:a16="http://schemas.microsoft.com/office/drawing/2014/main" id="{6853CE4E-0E91-9EB2-D9BA-12199E32712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000" y="2286000"/>
            <a:ext cx="3619500" cy="3619500"/>
          </a:xfrm>
        </p:spPr>
      </p:pic>
    </p:spTree>
    <p:extLst>
      <p:ext uri="{BB962C8B-B14F-4D97-AF65-F5344CB8AC3E}">
        <p14:creationId xmlns:p14="http://schemas.microsoft.com/office/powerpoint/2010/main" val="37599319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3F040E7-496D-3E46-613A-E5D663EF77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バスケット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53E0E65-329D-2A68-6BA8-FB6ABD09EF0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kumimoji="1" lang="ja-JP" altLang="en-US" dirty="0"/>
              <a:t>バスケットボールの説明</a:t>
            </a:r>
          </a:p>
          <a:p>
            <a:r>
              <a:rPr kumimoji="1" lang="ja-JP" altLang="en-US" dirty="0"/>
              <a:t>男子は中学以上から、もっとも大きい</a:t>
            </a:r>
            <a:r>
              <a:rPr kumimoji="1" lang="en-US" altLang="ja-JP" dirty="0"/>
              <a:t>7</a:t>
            </a:r>
            <a:r>
              <a:rPr kumimoji="1" lang="ja-JP" altLang="en-US" dirty="0"/>
              <a:t>号サイズでプレイします。プロリーグ、大学、高校男子もこのサイズを使用します。周囲は約</a:t>
            </a:r>
            <a:r>
              <a:rPr kumimoji="1" lang="en-US" altLang="ja-JP" dirty="0"/>
              <a:t>77cm</a:t>
            </a:r>
            <a:r>
              <a:rPr kumimoji="1" lang="ja-JP" altLang="en-US" dirty="0"/>
              <a:t>で直径約</a:t>
            </a:r>
            <a:r>
              <a:rPr kumimoji="1" lang="en-US" altLang="ja-JP" dirty="0"/>
              <a:t>24.5cm</a:t>
            </a:r>
            <a:r>
              <a:rPr kumimoji="1" lang="ja-JP" altLang="en-US" dirty="0"/>
              <a:t>、重量が約</a:t>
            </a:r>
            <a:r>
              <a:rPr kumimoji="1" lang="en-US" altLang="ja-JP" dirty="0"/>
              <a:t>600g</a:t>
            </a:r>
            <a:r>
              <a:rPr kumimoji="1" lang="ja-JP" altLang="en-US" dirty="0"/>
              <a:t>となります。</a:t>
            </a:r>
          </a:p>
        </p:txBody>
      </p:sp>
      <p:pic>
        <p:nvPicPr>
          <p:cNvPr id="6" name="コンテンツ プレースホルダー 5">
            <a:extLst>
              <a:ext uri="{FF2B5EF4-FFF2-40B4-BE49-F238E27FC236}">
                <a16:creationId xmlns:a16="http://schemas.microsoft.com/office/drawing/2014/main" id="{D488D28E-3627-3B8A-FB9F-B786F08780E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000" y="2286000"/>
            <a:ext cx="3619500" cy="3619500"/>
          </a:xfrm>
        </p:spPr>
      </p:pic>
    </p:spTree>
    <p:extLst>
      <p:ext uri="{BB962C8B-B14F-4D97-AF65-F5344CB8AC3E}">
        <p14:creationId xmlns:p14="http://schemas.microsoft.com/office/powerpoint/2010/main" val="35219100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29EEC5B-E89F-50A2-E066-3030544CEC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バレー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50610B9-FC74-980B-7EE7-9D0228AEB08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kumimoji="1" lang="ja-JP" altLang="en-US" dirty="0"/>
              <a:t>バレーボールの説明</a:t>
            </a:r>
          </a:p>
          <a:p>
            <a:r>
              <a:rPr kumimoji="1" lang="ja-JP" altLang="en-US" dirty="0"/>
              <a:t>高校、大学、一般は</a:t>
            </a:r>
            <a:r>
              <a:rPr kumimoji="1" lang="en-US" altLang="ja-JP" dirty="0"/>
              <a:t>5</a:t>
            </a:r>
            <a:r>
              <a:rPr kumimoji="1" lang="ja-JP" altLang="en-US" dirty="0"/>
              <a:t>号（直径</a:t>
            </a:r>
            <a:r>
              <a:rPr kumimoji="1" lang="en-US" altLang="ja-JP" dirty="0"/>
              <a:t>21cm</a:t>
            </a:r>
            <a:r>
              <a:rPr kumimoji="1" lang="ja-JP" altLang="en-US" dirty="0"/>
              <a:t>）のボールで重さは</a:t>
            </a:r>
            <a:r>
              <a:rPr kumimoji="1" lang="en-US" altLang="ja-JP" dirty="0"/>
              <a:t>260</a:t>
            </a:r>
            <a:r>
              <a:rPr kumimoji="1" lang="ja-JP" altLang="en-US" dirty="0"/>
              <a:t>～</a:t>
            </a:r>
            <a:r>
              <a:rPr kumimoji="1" lang="en-US" altLang="ja-JP" dirty="0"/>
              <a:t>280g</a:t>
            </a:r>
            <a:r>
              <a:rPr kumimoji="1" lang="ja-JP" altLang="en-US" dirty="0"/>
              <a:t>となります。 国際公認球、検定球もこのサイズを使用します。なお、中学生が使用するボールは</a:t>
            </a:r>
            <a:r>
              <a:rPr kumimoji="1" lang="en-US" altLang="ja-JP" dirty="0"/>
              <a:t>4</a:t>
            </a:r>
            <a:r>
              <a:rPr kumimoji="1" lang="ja-JP" altLang="en-US" dirty="0"/>
              <a:t>号（直径</a:t>
            </a:r>
            <a:r>
              <a:rPr kumimoji="1" lang="en-US" altLang="ja-JP" dirty="0"/>
              <a:t>20cm</a:t>
            </a:r>
            <a:r>
              <a:rPr kumimoji="1" lang="ja-JP" altLang="en-US" dirty="0"/>
              <a:t>）で重さは</a:t>
            </a:r>
            <a:r>
              <a:rPr kumimoji="1" lang="en-US" altLang="ja-JP" dirty="0"/>
              <a:t>240</a:t>
            </a:r>
            <a:r>
              <a:rPr kumimoji="1" lang="ja-JP" altLang="en-US" dirty="0"/>
              <a:t>～</a:t>
            </a:r>
            <a:r>
              <a:rPr kumimoji="1" lang="en-US" altLang="ja-JP" dirty="0"/>
              <a:t>260g</a:t>
            </a:r>
            <a:r>
              <a:rPr kumimoji="1" lang="ja-JP" altLang="en-US" dirty="0"/>
              <a:t>となります。</a:t>
            </a:r>
          </a:p>
        </p:txBody>
      </p:sp>
      <p:pic>
        <p:nvPicPr>
          <p:cNvPr id="6" name="コンテンツ プレースホルダー 5">
            <a:extLst>
              <a:ext uri="{FF2B5EF4-FFF2-40B4-BE49-F238E27FC236}">
                <a16:creationId xmlns:a16="http://schemas.microsoft.com/office/drawing/2014/main" id="{1C7E3ADC-0431-5990-E9BA-896617908DE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000" y="2286000"/>
            <a:ext cx="3619500" cy="3619500"/>
          </a:xfrm>
        </p:spPr>
      </p:pic>
    </p:spTree>
    <p:extLst>
      <p:ext uri="{BB962C8B-B14F-4D97-AF65-F5344CB8AC3E}">
        <p14:creationId xmlns:p14="http://schemas.microsoft.com/office/powerpoint/2010/main" val="31262934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C8FEA19-A501-CDDB-85DC-12E2742C6D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野球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59C7495-F94C-A498-3E3B-1E4BC06B3E1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kumimoji="1" lang="ja-JP" altLang="en-US" dirty="0"/>
              <a:t>野球（硬式）ボールの説明</a:t>
            </a:r>
          </a:p>
          <a:p>
            <a:r>
              <a:rPr kumimoji="1" lang="ja-JP" altLang="en-US" dirty="0"/>
              <a:t>プロ野球や高校野球で使用されている硬式のボール（硬球）は、大きさが直径</a:t>
            </a:r>
            <a:r>
              <a:rPr kumimoji="1" lang="en-US" altLang="ja-JP" dirty="0"/>
              <a:t>72.93mm</a:t>
            </a:r>
            <a:r>
              <a:rPr kumimoji="1" lang="ja-JP" altLang="en-US" dirty="0"/>
              <a:t>～</a:t>
            </a:r>
            <a:r>
              <a:rPr kumimoji="1" lang="en-US" altLang="ja-JP" dirty="0"/>
              <a:t>74.84mm</a:t>
            </a:r>
            <a:r>
              <a:rPr kumimoji="1" lang="ja-JP" altLang="en-US" dirty="0"/>
              <a:t>、円周は</a:t>
            </a:r>
            <a:r>
              <a:rPr kumimoji="1" lang="en-US" altLang="ja-JP" dirty="0"/>
              <a:t>22.9cm</a:t>
            </a:r>
            <a:r>
              <a:rPr kumimoji="1" lang="ja-JP" altLang="en-US" dirty="0"/>
              <a:t>～</a:t>
            </a:r>
            <a:r>
              <a:rPr kumimoji="1" lang="en-US" altLang="ja-JP" dirty="0"/>
              <a:t>23.5cm</a:t>
            </a:r>
            <a:r>
              <a:rPr kumimoji="1" lang="ja-JP" altLang="en-US" dirty="0"/>
              <a:t>です。重量は</a:t>
            </a:r>
            <a:r>
              <a:rPr kumimoji="1" lang="en-US" altLang="ja-JP" dirty="0"/>
              <a:t>141.7g</a:t>
            </a:r>
            <a:r>
              <a:rPr kumimoji="1" lang="ja-JP" altLang="en-US" dirty="0"/>
              <a:t>～</a:t>
            </a:r>
            <a:r>
              <a:rPr kumimoji="1" lang="en-US" altLang="ja-JP" dirty="0"/>
              <a:t>148.8g</a:t>
            </a:r>
            <a:r>
              <a:rPr kumimoji="1" lang="ja-JP" altLang="en-US" dirty="0"/>
              <a:t>。反発の高さは</a:t>
            </a:r>
            <a:r>
              <a:rPr kumimoji="1" lang="en-US" altLang="ja-JP" dirty="0"/>
              <a:t>48</a:t>
            </a:r>
            <a:r>
              <a:rPr kumimoji="1" lang="ja-JP" altLang="en-US" dirty="0"/>
              <a:t>～</a:t>
            </a:r>
            <a:r>
              <a:rPr kumimoji="1" lang="en-US" altLang="ja-JP" dirty="0"/>
              <a:t>55cm</a:t>
            </a:r>
            <a:r>
              <a:rPr kumimoji="1" lang="ja-JP" altLang="en-US" dirty="0"/>
              <a:t>と定められています。</a:t>
            </a:r>
          </a:p>
        </p:txBody>
      </p:sp>
      <p:pic>
        <p:nvPicPr>
          <p:cNvPr id="6" name="コンテンツ プレースホルダー 5">
            <a:extLst>
              <a:ext uri="{FF2B5EF4-FFF2-40B4-BE49-F238E27FC236}">
                <a16:creationId xmlns:a16="http://schemas.microsoft.com/office/drawing/2014/main" id="{42C03E05-AB0A-7E98-9F09-BD598E574A5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2596" y="2286000"/>
            <a:ext cx="3712307" cy="3619500"/>
          </a:xfrm>
        </p:spPr>
      </p:pic>
    </p:spTree>
    <p:extLst>
      <p:ext uri="{BB962C8B-B14F-4D97-AF65-F5344CB8AC3E}">
        <p14:creationId xmlns:p14="http://schemas.microsoft.com/office/powerpoint/2010/main" val="794999154"/>
      </p:ext>
    </p:extLst>
  </p:cSld>
  <p:clrMapOvr>
    <a:masterClrMapping/>
  </p:clrMapOvr>
</p:sld>
</file>

<file path=ppt/theme/theme1.xml><?xml version="1.0" encoding="utf-8"?>
<a:theme xmlns:a="http://schemas.openxmlformats.org/drawingml/2006/main" name="バッジ">
  <a:themeElements>
    <a:clrScheme name="バッジ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バッジ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バッジ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バッジ</Template>
  <TotalTime>107</TotalTime>
  <Words>348</Words>
  <Application>Microsoft Office PowerPoint</Application>
  <PresentationFormat>ワイド画面</PresentationFormat>
  <Paragraphs>20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2" baseType="lpstr">
      <vt:lpstr>HGP創英角ｺﾞｼｯｸUB</vt:lpstr>
      <vt:lpstr>ＭＳ ゴシック</vt:lpstr>
      <vt:lpstr>Arial</vt:lpstr>
      <vt:lpstr>Gill Sans MT</vt:lpstr>
      <vt:lpstr>バッジ</vt:lpstr>
      <vt:lpstr>ボールの知識</vt:lpstr>
      <vt:lpstr>ボールとは？</vt:lpstr>
      <vt:lpstr>サッカー</vt:lpstr>
      <vt:lpstr>テニス</vt:lpstr>
      <vt:lpstr>バスケット</vt:lpstr>
      <vt:lpstr>バレー</vt:lpstr>
      <vt:lpstr>野球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ボールの知識</dc:title>
  <dc:creator>M Saito</dc:creator>
  <cp:lastModifiedBy>M Saito</cp:lastModifiedBy>
  <cp:revision>12</cp:revision>
  <dcterms:created xsi:type="dcterms:W3CDTF">2023-12-11T07:11:33Z</dcterms:created>
  <dcterms:modified xsi:type="dcterms:W3CDTF">2023-12-14T07:08:08Z</dcterms:modified>
</cp:coreProperties>
</file>