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フリーフォーム 20"/>
          <p:cNvSpPr>
            <a:spLocks/>
          </p:cNvSpPr>
          <p:nvPr/>
        </p:nvSpPr>
        <p:spPr bwMode="auto">
          <a:xfrm>
            <a:off x="0" y="4039613"/>
            <a:ext cx="9134856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6" name="フリーフォーム 35"/>
          <p:cNvSpPr>
            <a:spLocks/>
          </p:cNvSpPr>
          <p:nvPr/>
        </p:nvSpPr>
        <p:spPr bwMode="auto">
          <a:xfrm>
            <a:off x="0" y="3071810"/>
            <a:ext cx="9144000" cy="1115989"/>
          </a:xfrm>
          <a:custGeom>
            <a:avLst/>
            <a:gdLst/>
            <a:ahLst/>
            <a:cxnLst>
              <a:cxn ang="0">
                <a:pos x="0" y="887"/>
              </a:cxn>
              <a:cxn ang="0">
                <a:pos x="240" y="896"/>
              </a:cxn>
              <a:cxn ang="0">
                <a:pos x="888" y="904"/>
              </a:cxn>
              <a:cxn ang="0">
                <a:pos x="1327" y="896"/>
              </a:cxn>
              <a:cxn ang="0">
                <a:pos x="1817" y="887"/>
              </a:cxn>
              <a:cxn ang="0">
                <a:pos x="2381" y="879"/>
              </a:cxn>
              <a:cxn ang="0">
                <a:pos x="2971" y="846"/>
              </a:cxn>
              <a:cxn ang="0">
                <a:pos x="3585" y="804"/>
              </a:cxn>
              <a:cxn ang="0">
                <a:pos x="4199" y="755"/>
              </a:cxn>
              <a:cxn ang="0">
                <a:pos x="4821" y="680"/>
              </a:cxn>
              <a:cxn ang="0">
                <a:pos x="5128" y="638"/>
              </a:cxn>
              <a:cxn ang="0">
                <a:pos x="5427" y="589"/>
              </a:cxn>
              <a:cxn ang="0">
                <a:pos x="5718" y="539"/>
              </a:cxn>
              <a:cxn ang="0">
                <a:pos x="6000" y="481"/>
              </a:cxn>
              <a:cxn ang="0">
                <a:pos x="6274" y="414"/>
              </a:cxn>
              <a:cxn ang="0">
                <a:pos x="6531" y="340"/>
              </a:cxn>
              <a:cxn ang="0">
                <a:pos x="6780" y="257"/>
              </a:cxn>
              <a:cxn ang="0">
                <a:pos x="7004" y="190"/>
              </a:cxn>
              <a:cxn ang="0">
                <a:pos x="7220" y="91"/>
              </a:cxn>
              <a:cxn ang="0">
                <a:pos x="7411" y="0"/>
              </a:cxn>
            </a:cxnLst>
            <a:rect l="0" t="0" r="0" b="0"/>
            <a:pathLst>
              <a:path w="7411" h="904">
                <a:moveTo>
                  <a:pt x="0" y="887"/>
                </a:moveTo>
                <a:lnTo>
                  <a:pt x="240" y="896"/>
                </a:lnTo>
                <a:lnTo>
                  <a:pt x="888" y="904"/>
                </a:lnTo>
                <a:lnTo>
                  <a:pt x="1327" y="896"/>
                </a:lnTo>
                <a:lnTo>
                  <a:pt x="1817" y="887"/>
                </a:lnTo>
                <a:lnTo>
                  <a:pt x="2381" y="879"/>
                </a:lnTo>
                <a:lnTo>
                  <a:pt x="2971" y="846"/>
                </a:lnTo>
                <a:lnTo>
                  <a:pt x="3585" y="804"/>
                </a:lnTo>
                <a:lnTo>
                  <a:pt x="4199" y="755"/>
                </a:lnTo>
                <a:lnTo>
                  <a:pt x="4821" y="680"/>
                </a:lnTo>
                <a:lnTo>
                  <a:pt x="5128" y="638"/>
                </a:lnTo>
                <a:lnTo>
                  <a:pt x="5427" y="589"/>
                </a:lnTo>
                <a:lnTo>
                  <a:pt x="5718" y="539"/>
                </a:lnTo>
                <a:lnTo>
                  <a:pt x="6000" y="481"/>
                </a:lnTo>
                <a:lnTo>
                  <a:pt x="6274" y="414"/>
                </a:lnTo>
                <a:lnTo>
                  <a:pt x="6531" y="340"/>
                </a:lnTo>
                <a:lnTo>
                  <a:pt x="6780" y="257"/>
                </a:lnTo>
                <a:lnTo>
                  <a:pt x="7004" y="190"/>
                </a:lnTo>
                <a:lnTo>
                  <a:pt x="7220" y="91"/>
                </a:lnTo>
                <a:lnTo>
                  <a:pt x="7411" y="0"/>
                </a:lnTo>
              </a:path>
            </a:pathLst>
          </a:cu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8" name="フリーフォーム 37"/>
          <p:cNvSpPr>
            <a:spLocks/>
          </p:cNvSpPr>
          <p:nvPr/>
        </p:nvSpPr>
        <p:spPr bwMode="auto">
          <a:xfrm>
            <a:off x="0" y="3952661"/>
            <a:ext cx="9144000" cy="369116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81" y="33"/>
              </a:cxn>
              <a:cxn ang="0">
                <a:pos x="1933" y="75"/>
              </a:cxn>
              <a:cxn ang="0">
                <a:pos x="2747" y="116"/>
              </a:cxn>
              <a:cxn ang="0">
                <a:pos x="3552" y="141"/>
              </a:cxn>
              <a:cxn ang="0">
                <a:pos x="4265" y="182"/>
              </a:cxn>
              <a:cxn ang="0">
                <a:pos x="4581" y="216"/>
              </a:cxn>
              <a:cxn ang="0">
                <a:pos x="4838" y="241"/>
              </a:cxn>
              <a:cxn ang="0">
                <a:pos x="5145" y="274"/>
              </a:cxn>
              <a:cxn ang="0">
                <a:pos x="5477" y="290"/>
              </a:cxn>
              <a:cxn ang="0">
                <a:pos x="5875" y="299"/>
              </a:cxn>
              <a:cxn ang="0">
                <a:pos x="6083" y="299"/>
              </a:cxn>
              <a:cxn ang="0">
                <a:pos x="6290" y="290"/>
              </a:cxn>
              <a:cxn ang="0">
                <a:pos x="6514" y="265"/>
              </a:cxn>
              <a:cxn ang="0">
                <a:pos x="6722" y="232"/>
              </a:cxn>
              <a:cxn ang="0">
                <a:pos x="6921" y="199"/>
              </a:cxn>
              <a:cxn ang="0">
                <a:pos x="7104" y="141"/>
              </a:cxn>
              <a:cxn ang="0">
                <a:pos x="7187" y="116"/>
              </a:cxn>
              <a:cxn ang="0">
                <a:pos x="7270" y="83"/>
              </a:cxn>
              <a:cxn ang="0">
                <a:pos x="7344" y="41"/>
              </a:cxn>
              <a:cxn ang="0">
                <a:pos x="7411" y="0"/>
              </a:cxn>
            </a:cxnLst>
            <a:rect l="0" t="0" r="0" b="0"/>
            <a:pathLst>
              <a:path w="7411" h="299">
                <a:moveTo>
                  <a:pt x="0" y="17"/>
                </a:moveTo>
                <a:lnTo>
                  <a:pt x="581" y="33"/>
                </a:lnTo>
                <a:lnTo>
                  <a:pt x="1933" y="75"/>
                </a:lnTo>
                <a:lnTo>
                  <a:pt x="2747" y="116"/>
                </a:lnTo>
                <a:lnTo>
                  <a:pt x="3552" y="141"/>
                </a:lnTo>
                <a:lnTo>
                  <a:pt x="4265" y="182"/>
                </a:lnTo>
                <a:lnTo>
                  <a:pt x="4581" y="216"/>
                </a:lnTo>
                <a:lnTo>
                  <a:pt x="4838" y="241"/>
                </a:lnTo>
                <a:lnTo>
                  <a:pt x="5145" y="274"/>
                </a:lnTo>
                <a:lnTo>
                  <a:pt x="5477" y="290"/>
                </a:lnTo>
                <a:lnTo>
                  <a:pt x="5875" y="299"/>
                </a:lnTo>
                <a:lnTo>
                  <a:pt x="6083" y="299"/>
                </a:lnTo>
                <a:lnTo>
                  <a:pt x="6290" y="290"/>
                </a:lnTo>
                <a:lnTo>
                  <a:pt x="6514" y="265"/>
                </a:lnTo>
                <a:lnTo>
                  <a:pt x="6722" y="232"/>
                </a:lnTo>
                <a:lnTo>
                  <a:pt x="6921" y="199"/>
                </a:lnTo>
                <a:lnTo>
                  <a:pt x="7104" y="141"/>
                </a:lnTo>
                <a:lnTo>
                  <a:pt x="7187" y="116"/>
                </a:lnTo>
                <a:lnTo>
                  <a:pt x="7270" y="83"/>
                </a:lnTo>
                <a:lnTo>
                  <a:pt x="7344" y="41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>
            <a:off x="0" y="3809785"/>
            <a:ext cx="9144000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0" name="フリーフォーム 39"/>
          <p:cNvSpPr>
            <a:spLocks/>
          </p:cNvSpPr>
          <p:nvPr/>
        </p:nvSpPr>
        <p:spPr bwMode="auto">
          <a:xfrm>
            <a:off x="0" y="4090553"/>
            <a:ext cx="91440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1" name="フリーフォーム 40"/>
          <p:cNvSpPr>
            <a:spLocks/>
          </p:cNvSpPr>
          <p:nvPr/>
        </p:nvSpPr>
        <p:spPr bwMode="auto">
          <a:xfrm>
            <a:off x="0" y="4325364"/>
            <a:ext cx="9144000" cy="553056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896" y="349"/>
              </a:cxn>
              <a:cxn ang="0">
                <a:pos x="1850" y="258"/>
              </a:cxn>
              <a:cxn ang="0">
                <a:pos x="3012" y="150"/>
              </a:cxn>
              <a:cxn ang="0">
                <a:pos x="3635" y="108"/>
              </a:cxn>
              <a:cxn ang="0">
                <a:pos x="4257" y="67"/>
              </a:cxn>
              <a:cxn ang="0">
                <a:pos x="4879" y="34"/>
              </a:cxn>
              <a:cxn ang="0">
                <a:pos x="5477" y="9"/>
              </a:cxn>
              <a:cxn ang="0">
                <a:pos x="6050" y="0"/>
              </a:cxn>
              <a:cxn ang="0">
                <a:pos x="6572" y="9"/>
              </a:cxn>
              <a:cxn ang="0">
                <a:pos x="6813" y="17"/>
              </a:cxn>
              <a:cxn ang="0">
                <a:pos x="7029" y="34"/>
              </a:cxn>
              <a:cxn ang="0">
                <a:pos x="7228" y="50"/>
              </a:cxn>
              <a:cxn ang="0">
                <a:pos x="7411" y="83"/>
              </a:cxn>
            </a:cxnLst>
            <a:rect l="0" t="0" r="0" b="0"/>
            <a:pathLst>
              <a:path w="7411" h="448">
                <a:moveTo>
                  <a:pt x="0" y="448"/>
                </a:moveTo>
                <a:lnTo>
                  <a:pt x="896" y="349"/>
                </a:lnTo>
                <a:lnTo>
                  <a:pt x="1850" y="258"/>
                </a:lnTo>
                <a:lnTo>
                  <a:pt x="3012" y="150"/>
                </a:lnTo>
                <a:lnTo>
                  <a:pt x="3635" y="108"/>
                </a:lnTo>
                <a:lnTo>
                  <a:pt x="4257" y="67"/>
                </a:lnTo>
                <a:lnTo>
                  <a:pt x="4879" y="34"/>
                </a:lnTo>
                <a:lnTo>
                  <a:pt x="5477" y="9"/>
                </a:lnTo>
                <a:lnTo>
                  <a:pt x="6050" y="0"/>
                </a:lnTo>
                <a:lnTo>
                  <a:pt x="6572" y="9"/>
                </a:lnTo>
                <a:lnTo>
                  <a:pt x="6813" y="17"/>
                </a:lnTo>
                <a:lnTo>
                  <a:pt x="7029" y="34"/>
                </a:lnTo>
                <a:lnTo>
                  <a:pt x="7228" y="50"/>
                </a:lnTo>
                <a:lnTo>
                  <a:pt x="7411" y="83"/>
                </a:lnTo>
              </a:path>
            </a:pathLst>
          </a:custGeom>
          <a:noFill/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143256" y="407194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152400" y="4019116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143256" y="371475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152400" y="3881224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7530770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1" name="日付プレースホルダー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32" name="フッター プレースホルダー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3" name="スライド番号プレースホルダー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25" name="フッター プレースホルダー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ー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E51204-3D21-4F95-9CE8-8FEAAA6116FB}" type="datetimeFigureOut">
              <a:rPr kumimoji="1" lang="ja-JP" altLang="en-US" smtClean="0"/>
              <a:t>2010/10/22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2198578" y="1"/>
            <a:ext cx="4500594" cy="36134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4"/>
          </p:nvPr>
        </p:nvSpPr>
        <p:spPr>
          <a:xfrm>
            <a:off x="7715272" y="0"/>
            <a:ext cx="1428728" cy="360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1779826-994E-4425-9058-2DB6A7C8FBB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-27819" y="-13"/>
            <a:ext cx="9171027" cy="6856554"/>
            <a:chOff x="2074" y="1608"/>
            <a:chExt cx="1603" cy="1129"/>
          </a:xfrm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2074" y="2433"/>
              <a:ext cx="991" cy="300"/>
            </a:xfrm>
            <a:custGeom>
              <a:avLst/>
              <a:gdLst>
                <a:gd name="T0" fmla="*/ 0 w 991"/>
                <a:gd name="T1" fmla="*/ 0 h 300"/>
                <a:gd name="T2" fmla="*/ 15 w 991"/>
                <a:gd name="T3" fmla="*/ 14 h 300"/>
                <a:gd name="T4" fmla="*/ 32 w 991"/>
                <a:gd name="T5" fmla="*/ 33 h 300"/>
                <a:gd name="T6" fmla="*/ 57 w 991"/>
                <a:gd name="T7" fmla="*/ 54 h 300"/>
                <a:gd name="T8" fmla="*/ 92 w 991"/>
                <a:gd name="T9" fmla="*/ 79 h 300"/>
                <a:gd name="T10" fmla="*/ 132 w 991"/>
                <a:gd name="T11" fmla="*/ 106 h 300"/>
                <a:gd name="T12" fmla="*/ 182 w 991"/>
                <a:gd name="T13" fmla="*/ 133 h 300"/>
                <a:gd name="T14" fmla="*/ 236 w 991"/>
                <a:gd name="T15" fmla="*/ 163 h 300"/>
                <a:gd name="T16" fmla="*/ 301 w 991"/>
                <a:gd name="T17" fmla="*/ 192 h 300"/>
                <a:gd name="T18" fmla="*/ 374 w 991"/>
                <a:gd name="T19" fmla="*/ 219 h 300"/>
                <a:gd name="T20" fmla="*/ 457 w 991"/>
                <a:gd name="T21" fmla="*/ 244 h 300"/>
                <a:gd name="T22" fmla="*/ 501 w 991"/>
                <a:gd name="T23" fmla="*/ 255 h 300"/>
                <a:gd name="T24" fmla="*/ 545 w 991"/>
                <a:gd name="T25" fmla="*/ 267 h 300"/>
                <a:gd name="T26" fmla="*/ 595 w 991"/>
                <a:gd name="T27" fmla="*/ 275 h 300"/>
                <a:gd name="T28" fmla="*/ 647 w 991"/>
                <a:gd name="T29" fmla="*/ 282 h 300"/>
                <a:gd name="T30" fmla="*/ 699 w 991"/>
                <a:gd name="T31" fmla="*/ 290 h 300"/>
                <a:gd name="T32" fmla="*/ 752 w 991"/>
                <a:gd name="T33" fmla="*/ 294 h 300"/>
                <a:gd name="T34" fmla="*/ 810 w 991"/>
                <a:gd name="T35" fmla="*/ 298 h 300"/>
                <a:gd name="T36" fmla="*/ 868 w 991"/>
                <a:gd name="T37" fmla="*/ 300 h 300"/>
                <a:gd name="T38" fmla="*/ 927 w 991"/>
                <a:gd name="T39" fmla="*/ 298 h 300"/>
                <a:gd name="T40" fmla="*/ 991 w 991"/>
                <a:gd name="T41" fmla="*/ 296 h 300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1 256"/>
                <a:gd name="T49" fmla="*/ 0 1 256"/>
                <a:gd name="T50" fmla="*/ 0 1 256"/>
                <a:gd name="T51" fmla="*/ 0 1 256"/>
                <a:gd name="T52" fmla="*/ 0 1 256"/>
                <a:gd name="T53" fmla="*/ 0 1 256"/>
                <a:gd name="T54" fmla="*/ 0 1 256"/>
                <a:gd name="T55" fmla="*/ 0 1 256"/>
                <a:gd name="T56" fmla="*/ 0 1 256"/>
                <a:gd name="T57" fmla="*/ 0 1 256"/>
                <a:gd name="T58" fmla="*/ 0 1 256"/>
                <a:gd name="T59" fmla="*/ 0 1 256"/>
                <a:gd name="T60" fmla="*/ 0 1 256"/>
                <a:gd name="T61" fmla="*/ 0 1 256"/>
                <a:gd name="T62" fmla="*/ 0 1 256"/>
                <a:gd name="T63" fmla="*/ 0 w 991"/>
                <a:gd name="T64" fmla="*/ 0 h 300"/>
                <a:gd name="T65" fmla="*/ 0 w 991"/>
                <a:gd name="T66" fmla="*/ 0 h 3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91" h="300">
                  <a:moveTo>
                    <a:pt x="0" y="0"/>
                  </a:moveTo>
                  <a:lnTo>
                    <a:pt x="15" y="14"/>
                  </a:lnTo>
                  <a:lnTo>
                    <a:pt x="32" y="33"/>
                  </a:lnTo>
                  <a:lnTo>
                    <a:pt x="57" y="54"/>
                  </a:lnTo>
                  <a:lnTo>
                    <a:pt x="92" y="79"/>
                  </a:lnTo>
                  <a:lnTo>
                    <a:pt x="132" y="106"/>
                  </a:lnTo>
                  <a:lnTo>
                    <a:pt x="182" y="133"/>
                  </a:lnTo>
                  <a:lnTo>
                    <a:pt x="236" y="163"/>
                  </a:lnTo>
                  <a:lnTo>
                    <a:pt x="301" y="192"/>
                  </a:lnTo>
                  <a:lnTo>
                    <a:pt x="374" y="219"/>
                  </a:lnTo>
                  <a:lnTo>
                    <a:pt x="457" y="244"/>
                  </a:lnTo>
                  <a:lnTo>
                    <a:pt x="501" y="255"/>
                  </a:lnTo>
                  <a:lnTo>
                    <a:pt x="545" y="267"/>
                  </a:lnTo>
                  <a:lnTo>
                    <a:pt x="595" y="275"/>
                  </a:lnTo>
                  <a:lnTo>
                    <a:pt x="647" y="282"/>
                  </a:lnTo>
                  <a:lnTo>
                    <a:pt x="699" y="290"/>
                  </a:lnTo>
                  <a:lnTo>
                    <a:pt x="752" y="294"/>
                  </a:lnTo>
                  <a:lnTo>
                    <a:pt x="810" y="298"/>
                  </a:lnTo>
                  <a:lnTo>
                    <a:pt x="868" y="300"/>
                  </a:lnTo>
                  <a:lnTo>
                    <a:pt x="927" y="298"/>
                  </a:lnTo>
                  <a:lnTo>
                    <a:pt x="991" y="296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2915" y="1608"/>
              <a:ext cx="683" cy="1129"/>
            </a:xfrm>
            <a:custGeom>
              <a:avLst/>
              <a:gdLst>
                <a:gd name="T0" fmla="*/ 0 w 539"/>
                <a:gd name="T1" fmla="*/ 1129 h 1129"/>
                <a:gd name="T2" fmla="*/ 42 w 539"/>
                <a:gd name="T3" fmla="*/ 1125 h 1129"/>
                <a:gd name="T4" fmla="*/ 132 w 539"/>
                <a:gd name="T5" fmla="*/ 1115 h 1129"/>
                <a:gd name="T6" fmla="*/ 188 w 539"/>
                <a:gd name="T7" fmla="*/ 1106 h 1129"/>
                <a:gd name="T8" fmla="*/ 241 w 539"/>
                <a:gd name="T9" fmla="*/ 1094 h 1129"/>
                <a:gd name="T10" fmla="*/ 289 w 539"/>
                <a:gd name="T11" fmla="*/ 1079 h 1129"/>
                <a:gd name="T12" fmla="*/ 311 w 539"/>
                <a:gd name="T13" fmla="*/ 1071 h 1129"/>
                <a:gd name="T14" fmla="*/ 328 w 539"/>
                <a:gd name="T15" fmla="*/ 1062 h 1129"/>
                <a:gd name="T16" fmla="*/ 339 w 539"/>
                <a:gd name="T17" fmla="*/ 1056 h 1129"/>
                <a:gd name="T18" fmla="*/ 351 w 539"/>
                <a:gd name="T19" fmla="*/ 1048 h 1129"/>
                <a:gd name="T20" fmla="*/ 366 w 539"/>
                <a:gd name="T21" fmla="*/ 1037 h 1129"/>
                <a:gd name="T22" fmla="*/ 385 w 539"/>
                <a:gd name="T23" fmla="*/ 1019 h 1129"/>
                <a:gd name="T24" fmla="*/ 405 w 539"/>
                <a:gd name="T25" fmla="*/ 998 h 1129"/>
                <a:gd name="T26" fmla="*/ 426 w 539"/>
                <a:gd name="T27" fmla="*/ 969 h 1129"/>
                <a:gd name="T28" fmla="*/ 449 w 539"/>
                <a:gd name="T29" fmla="*/ 939 h 1129"/>
                <a:gd name="T30" fmla="*/ 470 w 539"/>
                <a:gd name="T31" fmla="*/ 898 h 1129"/>
                <a:gd name="T32" fmla="*/ 489 w 539"/>
                <a:gd name="T33" fmla="*/ 848 h 1129"/>
                <a:gd name="T34" fmla="*/ 506 w 539"/>
                <a:gd name="T35" fmla="*/ 793 h 1129"/>
                <a:gd name="T36" fmla="*/ 520 w 539"/>
                <a:gd name="T37" fmla="*/ 727 h 1129"/>
                <a:gd name="T38" fmla="*/ 531 w 539"/>
                <a:gd name="T39" fmla="*/ 655 h 1129"/>
                <a:gd name="T40" fmla="*/ 537 w 539"/>
                <a:gd name="T41" fmla="*/ 572 h 1129"/>
                <a:gd name="T42" fmla="*/ 539 w 539"/>
                <a:gd name="T43" fmla="*/ 530 h 1129"/>
                <a:gd name="T44" fmla="*/ 537 w 539"/>
                <a:gd name="T45" fmla="*/ 482 h 1129"/>
                <a:gd name="T46" fmla="*/ 535 w 539"/>
                <a:gd name="T47" fmla="*/ 432 h 1129"/>
                <a:gd name="T48" fmla="*/ 533 w 539"/>
                <a:gd name="T49" fmla="*/ 378 h 1129"/>
                <a:gd name="T50" fmla="*/ 531 w 539"/>
                <a:gd name="T51" fmla="*/ 357 h 1129"/>
                <a:gd name="T52" fmla="*/ 524 w 539"/>
                <a:gd name="T53" fmla="*/ 286 h 1129"/>
                <a:gd name="T54" fmla="*/ 516 w 539"/>
                <a:gd name="T55" fmla="*/ 232 h 1129"/>
                <a:gd name="T56" fmla="*/ 503 w 539"/>
                <a:gd name="T57" fmla="*/ 169 h 1129"/>
                <a:gd name="T58" fmla="*/ 487 w 539"/>
                <a:gd name="T59" fmla="*/ 90 h 1129"/>
                <a:gd name="T60" fmla="*/ 466 w 539"/>
                <a:gd name="T61" fmla="*/ 0 h 1129"/>
                <a:gd name="T62" fmla="*/ 0 1 256"/>
                <a:gd name="T63" fmla="*/ 0 1 256"/>
                <a:gd name="T64" fmla="*/ 0 1 256"/>
                <a:gd name="T65" fmla="*/ 0 1 256"/>
                <a:gd name="T66" fmla="*/ 0 1 256"/>
                <a:gd name="T67" fmla="*/ 0 1 256"/>
                <a:gd name="T68" fmla="*/ 0 1 256"/>
                <a:gd name="T69" fmla="*/ 0 1 25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w 539"/>
                <a:gd name="T94" fmla="*/ 0 h 1129"/>
                <a:gd name="T95" fmla="*/ 0 w 539"/>
                <a:gd name="T96" fmla="*/ 0 h 11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9" h="1129">
                  <a:moveTo>
                    <a:pt x="0" y="1129"/>
                  </a:moveTo>
                  <a:lnTo>
                    <a:pt x="42" y="1125"/>
                  </a:lnTo>
                  <a:lnTo>
                    <a:pt x="132" y="1115"/>
                  </a:lnTo>
                  <a:lnTo>
                    <a:pt x="188" y="1106"/>
                  </a:lnTo>
                  <a:lnTo>
                    <a:pt x="241" y="1094"/>
                  </a:lnTo>
                  <a:lnTo>
                    <a:pt x="289" y="1079"/>
                  </a:lnTo>
                  <a:lnTo>
                    <a:pt x="311" y="1071"/>
                  </a:lnTo>
                  <a:lnTo>
                    <a:pt x="328" y="1062"/>
                  </a:lnTo>
                  <a:lnTo>
                    <a:pt x="339" y="1056"/>
                  </a:lnTo>
                  <a:lnTo>
                    <a:pt x="351" y="1048"/>
                  </a:lnTo>
                  <a:lnTo>
                    <a:pt x="366" y="1037"/>
                  </a:lnTo>
                  <a:lnTo>
                    <a:pt x="385" y="1019"/>
                  </a:lnTo>
                  <a:lnTo>
                    <a:pt x="405" y="998"/>
                  </a:lnTo>
                  <a:lnTo>
                    <a:pt x="426" y="969"/>
                  </a:lnTo>
                  <a:lnTo>
                    <a:pt x="449" y="939"/>
                  </a:lnTo>
                  <a:lnTo>
                    <a:pt x="470" y="898"/>
                  </a:lnTo>
                  <a:lnTo>
                    <a:pt x="489" y="848"/>
                  </a:lnTo>
                  <a:lnTo>
                    <a:pt x="506" y="793"/>
                  </a:lnTo>
                  <a:lnTo>
                    <a:pt x="520" y="727"/>
                  </a:lnTo>
                  <a:lnTo>
                    <a:pt x="531" y="655"/>
                  </a:lnTo>
                  <a:lnTo>
                    <a:pt x="537" y="572"/>
                  </a:lnTo>
                  <a:lnTo>
                    <a:pt x="539" y="530"/>
                  </a:lnTo>
                  <a:lnTo>
                    <a:pt x="537" y="482"/>
                  </a:lnTo>
                  <a:lnTo>
                    <a:pt x="535" y="432"/>
                  </a:lnTo>
                  <a:lnTo>
                    <a:pt x="533" y="378"/>
                  </a:lnTo>
                  <a:lnTo>
                    <a:pt x="531" y="357"/>
                  </a:lnTo>
                  <a:lnTo>
                    <a:pt x="524" y="286"/>
                  </a:lnTo>
                  <a:lnTo>
                    <a:pt x="516" y="232"/>
                  </a:lnTo>
                  <a:lnTo>
                    <a:pt x="503" y="169"/>
                  </a:lnTo>
                  <a:lnTo>
                    <a:pt x="487" y="90"/>
                  </a:lnTo>
                  <a:lnTo>
                    <a:pt x="466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2079" y="1608"/>
              <a:ext cx="1596" cy="1066"/>
            </a:xfrm>
            <a:custGeom>
              <a:avLst/>
              <a:gdLst>
                <a:gd name="T0" fmla="*/ 0 w 1607"/>
                <a:gd name="T1" fmla="*/ 929 h 1085"/>
                <a:gd name="T2" fmla="*/ 40 w 1607"/>
                <a:gd name="T3" fmla="*/ 941 h 1085"/>
                <a:gd name="T4" fmla="*/ 148 w 1607"/>
                <a:gd name="T5" fmla="*/ 966 h 1085"/>
                <a:gd name="T6" fmla="*/ 305 w 1607"/>
                <a:gd name="T7" fmla="*/ 1000 h 1085"/>
                <a:gd name="T8" fmla="*/ 399 w 1607"/>
                <a:gd name="T9" fmla="*/ 1019 h 1085"/>
                <a:gd name="T10" fmla="*/ 501 w 1607"/>
                <a:gd name="T11" fmla="*/ 1037 h 1085"/>
                <a:gd name="T12" fmla="*/ 608 w 1607"/>
                <a:gd name="T13" fmla="*/ 1052 h 1085"/>
                <a:gd name="T14" fmla="*/ 718 w 1607"/>
                <a:gd name="T15" fmla="*/ 1067 h 1085"/>
                <a:gd name="T16" fmla="*/ 827 w 1607"/>
                <a:gd name="T17" fmla="*/ 1077 h 1085"/>
                <a:gd name="T18" fmla="*/ 937 w 1607"/>
                <a:gd name="T19" fmla="*/ 1083 h 1085"/>
                <a:gd name="T20" fmla="*/ 991 w 1607"/>
                <a:gd name="T21" fmla="*/ 1085 h 1085"/>
                <a:gd name="T22" fmla="*/ 1044 w 1607"/>
                <a:gd name="T23" fmla="*/ 1085 h 1085"/>
                <a:gd name="T24" fmla="*/ 1096 w 1607"/>
                <a:gd name="T25" fmla="*/ 1083 h 1085"/>
                <a:gd name="T26" fmla="*/ 1146 w 1607"/>
                <a:gd name="T27" fmla="*/ 1079 h 1085"/>
                <a:gd name="T28" fmla="*/ 1194 w 1607"/>
                <a:gd name="T29" fmla="*/ 1073 h 1085"/>
                <a:gd name="T30" fmla="*/ 1240 w 1607"/>
                <a:gd name="T31" fmla="*/ 1065 h 1085"/>
                <a:gd name="T32" fmla="*/ 1284 w 1607"/>
                <a:gd name="T33" fmla="*/ 1058 h 1085"/>
                <a:gd name="T34" fmla="*/ 1327 w 1607"/>
                <a:gd name="T35" fmla="*/ 1046 h 1085"/>
                <a:gd name="T36" fmla="*/ 1338 w 1607"/>
                <a:gd name="T37" fmla="*/ 1042 h 1085"/>
                <a:gd name="T38" fmla="*/ 1371 w 1607"/>
                <a:gd name="T39" fmla="*/ 1031 h 1085"/>
                <a:gd name="T40" fmla="*/ 1392 w 1607"/>
                <a:gd name="T41" fmla="*/ 1019 h 1085"/>
                <a:gd name="T42" fmla="*/ 1415 w 1607"/>
                <a:gd name="T43" fmla="*/ 1008 h 1085"/>
                <a:gd name="T44" fmla="*/ 1444 w 1607"/>
                <a:gd name="T45" fmla="*/ 990 h 1085"/>
                <a:gd name="T46" fmla="*/ 1469 w 1607"/>
                <a:gd name="T47" fmla="*/ 971 h 1085"/>
                <a:gd name="T48" fmla="*/ 1496 w 1607"/>
                <a:gd name="T49" fmla="*/ 950 h 1085"/>
                <a:gd name="T50" fmla="*/ 1520 w 1607"/>
                <a:gd name="T51" fmla="*/ 923 h 1085"/>
                <a:gd name="T52" fmla="*/ 1544 w 1607"/>
                <a:gd name="T53" fmla="*/ 893 h 1085"/>
                <a:gd name="T54" fmla="*/ 1565 w 1607"/>
                <a:gd name="T55" fmla="*/ 854 h 1085"/>
                <a:gd name="T56" fmla="*/ 1582 w 1607"/>
                <a:gd name="T57" fmla="*/ 814 h 1085"/>
                <a:gd name="T58" fmla="*/ 1590 w 1607"/>
                <a:gd name="T59" fmla="*/ 791 h 1085"/>
                <a:gd name="T60" fmla="*/ 1595 w 1607"/>
                <a:gd name="T61" fmla="*/ 768 h 1085"/>
                <a:gd name="T62" fmla="*/ 1601 w 1607"/>
                <a:gd name="T63" fmla="*/ 743 h 1085"/>
                <a:gd name="T64" fmla="*/ 1605 w 1607"/>
                <a:gd name="T65" fmla="*/ 716 h 1085"/>
                <a:gd name="T66" fmla="*/ 1607 w 1607"/>
                <a:gd name="T67" fmla="*/ 689 h 1085"/>
                <a:gd name="T68" fmla="*/ 1607 w 1607"/>
                <a:gd name="T69" fmla="*/ 660 h 1085"/>
                <a:gd name="T70" fmla="*/ 1607 w 1607"/>
                <a:gd name="T71" fmla="*/ 643 h 1085"/>
                <a:gd name="T72" fmla="*/ 1607 w 1607"/>
                <a:gd name="T73" fmla="*/ 599 h 1085"/>
                <a:gd name="T74" fmla="*/ 1599 w 1607"/>
                <a:gd name="T75" fmla="*/ 530 h 1085"/>
                <a:gd name="T76" fmla="*/ 1593 w 1607"/>
                <a:gd name="T77" fmla="*/ 487 h 1085"/>
                <a:gd name="T78" fmla="*/ 1586 w 1607"/>
                <a:gd name="T79" fmla="*/ 441 h 1085"/>
                <a:gd name="T80" fmla="*/ 1574 w 1607"/>
                <a:gd name="T81" fmla="*/ 391 h 1085"/>
                <a:gd name="T82" fmla="*/ 1559 w 1607"/>
                <a:gd name="T83" fmla="*/ 340 h 1085"/>
                <a:gd name="T84" fmla="*/ 1542 w 1607"/>
                <a:gd name="T85" fmla="*/ 282 h 1085"/>
                <a:gd name="T86" fmla="*/ 1519 w 1607"/>
                <a:gd name="T87" fmla="*/ 226 h 1085"/>
                <a:gd name="T88" fmla="*/ 1492 w 1607"/>
                <a:gd name="T89" fmla="*/ 171 h 1085"/>
                <a:gd name="T90" fmla="*/ 1461 w 1607"/>
                <a:gd name="T91" fmla="*/ 113 h 1085"/>
                <a:gd name="T92" fmla="*/ 1424 w 1607"/>
                <a:gd name="T93" fmla="*/ 56 h 1085"/>
                <a:gd name="T94" fmla="*/ 1378 w 1607"/>
                <a:gd name="T95" fmla="*/ 0 h 1085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1607"/>
                <a:gd name="T145" fmla="*/ 0 h 1085"/>
                <a:gd name="T146" fmla="*/ 0 w 1607"/>
                <a:gd name="T147" fmla="*/ 0 h 10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7" h="1085">
                  <a:moveTo>
                    <a:pt x="0" y="929"/>
                  </a:moveTo>
                  <a:lnTo>
                    <a:pt x="40" y="941"/>
                  </a:lnTo>
                  <a:lnTo>
                    <a:pt x="148" y="966"/>
                  </a:lnTo>
                  <a:lnTo>
                    <a:pt x="305" y="1000"/>
                  </a:lnTo>
                  <a:lnTo>
                    <a:pt x="399" y="1019"/>
                  </a:lnTo>
                  <a:lnTo>
                    <a:pt x="501" y="1037"/>
                  </a:lnTo>
                  <a:lnTo>
                    <a:pt x="608" y="1052"/>
                  </a:lnTo>
                  <a:lnTo>
                    <a:pt x="718" y="1067"/>
                  </a:lnTo>
                  <a:lnTo>
                    <a:pt x="827" y="1077"/>
                  </a:lnTo>
                  <a:lnTo>
                    <a:pt x="937" y="1083"/>
                  </a:lnTo>
                  <a:lnTo>
                    <a:pt x="991" y="1085"/>
                  </a:lnTo>
                  <a:lnTo>
                    <a:pt x="1044" y="1085"/>
                  </a:lnTo>
                  <a:lnTo>
                    <a:pt x="1096" y="1083"/>
                  </a:lnTo>
                  <a:lnTo>
                    <a:pt x="1146" y="1079"/>
                  </a:lnTo>
                  <a:lnTo>
                    <a:pt x="1194" y="1073"/>
                  </a:lnTo>
                  <a:lnTo>
                    <a:pt x="1240" y="1065"/>
                  </a:lnTo>
                  <a:lnTo>
                    <a:pt x="1284" y="1058"/>
                  </a:lnTo>
                  <a:lnTo>
                    <a:pt x="1327" y="1046"/>
                  </a:lnTo>
                  <a:lnTo>
                    <a:pt x="1338" y="1042"/>
                  </a:lnTo>
                  <a:lnTo>
                    <a:pt x="1371" y="1031"/>
                  </a:lnTo>
                  <a:lnTo>
                    <a:pt x="1392" y="1019"/>
                  </a:lnTo>
                  <a:lnTo>
                    <a:pt x="1415" y="1008"/>
                  </a:lnTo>
                  <a:lnTo>
                    <a:pt x="1444" y="990"/>
                  </a:lnTo>
                  <a:lnTo>
                    <a:pt x="1469" y="971"/>
                  </a:lnTo>
                  <a:lnTo>
                    <a:pt x="1496" y="950"/>
                  </a:lnTo>
                  <a:lnTo>
                    <a:pt x="1520" y="923"/>
                  </a:lnTo>
                  <a:lnTo>
                    <a:pt x="1544" y="893"/>
                  </a:lnTo>
                  <a:lnTo>
                    <a:pt x="1565" y="854"/>
                  </a:lnTo>
                  <a:lnTo>
                    <a:pt x="1582" y="814"/>
                  </a:lnTo>
                  <a:lnTo>
                    <a:pt x="1590" y="791"/>
                  </a:lnTo>
                  <a:lnTo>
                    <a:pt x="1595" y="768"/>
                  </a:lnTo>
                  <a:lnTo>
                    <a:pt x="1601" y="743"/>
                  </a:lnTo>
                  <a:lnTo>
                    <a:pt x="1605" y="716"/>
                  </a:lnTo>
                  <a:lnTo>
                    <a:pt x="1607" y="689"/>
                  </a:lnTo>
                  <a:lnTo>
                    <a:pt x="1607" y="660"/>
                  </a:lnTo>
                  <a:lnTo>
                    <a:pt x="1607" y="643"/>
                  </a:lnTo>
                  <a:lnTo>
                    <a:pt x="1607" y="599"/>
                  </a:lnTo>
                  <a:lnTo>
                    <a:pt x="1599" y="530"/>
                  </a:lnTo>
                  <a:lnTo>
                    <a:pt x="1593" y="487"/>
                  </a:lnTo>
                  <a:lnTo>
                    <a:pt x="1586" y="441"/>
                  </a:lnTo>
                  <a:lnTo>
                    <a:pt x="1574" y="391"/>
                  </a:lnTo>
                  <a:lnTo>
                    <a:pt x="1559" y="340"/>
                  </a:lnTo>
                  <a:lnTo>
                    <a:pt x="1542" y="282"/>
                  </a:lnTo>
                  <a:lnTo>
                    <a:pt x="1519" y="226"/>
                  </a:lnTo>
                  <a:lnTo>
                    <a:pt x="1492" y="171"/>
                  </a:lnTo>
                  <a:lnTo>
                    <a:pt x="1461" y="113"/>
                  </a:lnTo>
                  <a:lnTo>
                    <a:pt x="1424" y="56"/>
                  </a:lnTo>
                  <a:lnTo>
                    <a:pt x="1378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フリーフォーム 21"/>
            <p:cNvSpPr>
              <a:spLocks/>
            </p:cNvSpPr>
            <p:nvPr/>
          </p:nvSpPr>
          <p:spPr bwMode="auto">
            <a:xfrm>
              <a:off x="2082" y="2032"/>
              <a:ext cx="1595" cy="657"/>
            </a:xfrm>
            <a:custGeom>
              <a:avLst/>
              <a:gdLst>
                <a:gd name="T0" fmla="*/ 0 w 1620"/>
                <a:gd name="T1" fmla="*/ 584 h 657"/>
                <a:gd name="T2" fmla="*/ 29 w 1620"/>
                <a:gd name="T3" fmla="*/ 590 h 657"/>
                <a:gd name="T4" fmla="*/ 109 w 1620"/>
                <a:gd name="T5" fmla="*/ 605 h 657"/>
                <a:gd name="T6" fmla="*/ 234 w 1620"/>
                <a:gd name="T7" fmla="*/ 624 h 657"/>
                <a:gd name="T8" fmla="*/ 303 w 1620"/>
                <a:gd name="T9" fmla="*/ 634 h 657"/>
                <a:gd name="T10" fmla="*/ 382 w 1620"/>
                <a:gd name="T11" fmla="*/ 642 h 657"/>
                <a:gd name="T12" fmla="*/ 468 w 1620"/>
                <a:gd name="T13" fmla="*/ 649 h 657"/>
                <a:gd name="T14" fmla="*/ 557 w 1620"/>
                <a:gd name="T15" fmla="*/ 653 h 657"/>
                <a:gd name="T16" fmla="*/ 651 w 1620"/>
                <a:gd name="T17" fmla="*/ 657 h 657"/>
                <a:gd name="T18" fmla="*/ 743 w 1620"/>
                <a:gd name="T19" fmla="*/ 655 h 657"/>
                <a:gd name="T20" fmla="*/ 835 w 1620"/>
                <a:gd name="T21" fmla="*/ 651 h 657"/>
                <a:gd name="T22" fmla="*/ 927 w 1620"/>
                <a:gd name="T23" fmla="*/ 643 h 657"/>
                <a:gd name="T24" fmla="*/ 1017 w 1620"/>
                <a:gd name="T25" fmla="*/ 630 h 657"/>
                <a:gd name="T26" fmla="*/ 1062 w 1620"/>
                <a:gd name="T27" fmla="*/ 620 h 657"/>
                <a:gd name="T28" fmla="*/ 1104 w 1620"/>
                <a:gd name="T29" fmla="*/ 611 h 657"/>
                <a:gd name="T30" fmla="*/ 1117 w 1620"/>
                <a:gd name="T31" fmla="*/ 607 h 657"/>
                <a:gd name="T32" fmla="*/ 1156 w 1620"/>
                <a:gd name="T33" fmla="*/ 597 h 657"/>
                <a:gd name="T34" fmla="*/ 1213 w 1620"/>
                <a:gd name="T35" fmla="*/ 576 h 657"/>
                <a:gd name="T36" fmla="*/ 1246 w 1620"/>
                <a:gd name="T37" fmla="*/ 563 h 657"/>
                <a:gd name="T38" fmla="*/ 1280 w 1620"/>
                <a:gd name="T39" fmla="*/ 547 h 657"/>
                <a:gd name="T40" fmla="*/ 1319 w 1620"/>
                <a:gd name="T41" fmla="*/ 528 h 657"/>
                <a:gd name="T42" fmla="*/ 1355 w 1620"/>
                <a:gd name="T43" fmla="*/ 507 h 657"/>
                <a:gd name="T44" fmla="*/ 1394 w 1620"/>
                <a:gd name="T45" fmla="*/ 482 h 657"/>
                <a:gd name="T46" fmla="*/ 1434 w 1620"/>
                <a:gd name="T47" fmla="*/ 451 h 657"/>
                <a:gd name="T48" fmla="*/ 1471 w 1620"/>
                <a:gd name="T49" fmla="*/ 419 h 657"/>
                <a:gd name="T50" fmla="*/ 1503 w 1620"/>
                <a:gd name="T51" fmla="*/ 380 h 657"/>
                <a:gd name="T52" fmla="*/ 1536 w 1620"/>
                <a:gd name="T53" fmla="*/ 338 h 657"/>
                <a:gd name="T54" fmla="*/ 1549 w 1620"/>
                <a:gd name="T55" fmla="*/ 317 h 657"/>
                <a:gd name="T56" fmla="*/ 1563 w 1620"/>
                <a:gd name="T57" fmla="*/ 294 h 657"/>
                <a:gd name="T58" fmla="*/ 1572 w 1620"/>
                <a:gd name="T59" fmla="*/ 265 h 657"/>
                <a:gd name="T60" fmla="*/ 1582 w 1620"/>
                <a:gd name="T61" fmla="*/ 235 h 657"/>
                <a:gd name="T62" fmla="*/ 1593 w 1620"/>
                <a:gd name="T63" fmla="*/ 196 h 657"/>
                <a:gd name="T64" fmla="*/ 1605 w 1620"/>
                <a:gd name="T65" fmla="*/ 150 h 657"/>
                <a:gd name="T66" fmla="*/ 1615 w 1620"/>
                <a:gd name="T67" fmla="*/ 102 h 657"/>
                <a:gd name="T68" fmla="*/ 1620 w 1620"/>
                <a:gd name="T69" fmla="*/ 52 h 657"/>
                <a:gd name="T70" fmla="*/ 1620 w 1620"/>
                <a:gd name="T71" fmla="*/ 25 h 657"/>
                <a:gd name="T72" fmla="*/ 1620 w 1620"/>
                <a:gd name="T73" fmla="*/ 0 h 657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w 1620"/>
                <a:gd name="T112" fmla="*/ 0 h 657"/>
                <a:gd name="T113" fmla="*/ 0 w 1620"/>
                <a:gd name="T114" fmla="*/ 0 h 6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20" h="657">
                  <a:moveTo>
                    <a:pt x="0" y="584"/>
                  </a:moveTo>
                  <a:lnTo>
                    <a:pt x="29" y="590"/>
                  </a:lnTo>
                  <a:lnTo>
                    <a:pt x="109" y="605"/>
                  </a:lnTo>
                  <a:lnTo>
                    <a:pt x="234" y="624"/>
                  </a:lnTo>
                  <a:lnTo>
                    <a:pt x="303" y="634"/>
                  </a:lnTo>
                  <a:lnTo>
                    <a:pt x="382" y="642"/>
                  </a:lnTo>
                  <a:lnTo>
                    <a:pt x="468" y="649"/>
                  </a:lnTo>
                  <a:lnTo>
                    <a:pt x="557" y="653"/>
                  </a:lnTo>
                  <a:lnTo>
                    <a:pt x="651" y="657"/>
                  </a:lnTo>
                  <a:lnTo>
                    <a:pt x="743" y="655"/>
                  </a:lnTo>
                  <a:lnTo>
                    <a:pt x="835" y="651"/>
                  </a:lnTo>
                  <a:lnTo>
                    <a:pt x="927" y="643"/>
                  </a:lnTo>
                  <a:lnTo>
                    <a:pt x="1017" y="630"/>
                  </a:lnTo>
                  <a:lnTo>
                    <a:pt x="1062" y="620"/>
                  </a:lnTo>
                  <a:lnTo>
                    <a:pt x="1104" y="611"/>
                  </a:lnTo>
                  <a:lnTo>
                    <a:pt x="1117" y="607"/>
                  </a:lnTo>
                  <a:lnTo>
                    <a:pt x="1156" y="597"/>
                  </a:lnTo>
                  <a:lnTo>
                    <a:pt x="1213" y="576"/>
                  </a:lnTo>
                  <a:lnTo>
                    <a:pt x="1246" y="563"/>
                  </a:lnTo>
                  <a:lnTo>
                    <a:pt x="1280" y="547"/>
                  </a:lnTo>
                  <a:lnTo>
                    <a:pt x="1319" y="528"/>
                  </a:lnTo>
                  <a:lnTo>
                    <a:pt x="1355" y="507"/>
                  </a:lnTo>
                  <a:lnTo>
                    <a:pt x="1394" y="482"/>
                  </a:lnTo>
                  <a:lnTo>
                    <a:pt x="1434" y="451"/>
                  </a:lnTo>
                  <a:lnTo>
                    <a:pt x="1471" y="419"/>
                  </a:lnTo>
                  <a:lnTo>
                    <a:pt x="1503" y="380"/>
                  </a:lnTo>
                  <a:lnTo>
                    <a:pt x="1536" y="338"/>
                  </a:lnTo>
                  <a:lnTo>
                    <a:pt x="1549" y="317"/>
                  </a:lnTo>
                  <a:lnTo>
                    <a:pt x="1563" y="294"/>
                  </a:lnTo>
                  <a:lnTo>
                    <a:pt x="1572" y="265"/>
                  </a:lnTo>
                  <a:lnTo>
                    <a:pt x="1582" y="235"/>
                  </a:lnTo>
                  <a:lnTo>
                    <a:pt x="1593" y="196"/>
                  </a:lnTo>
                  <a:lnTo>
                    <a:pt x="1605" y="150"/>
                  </a:lnTo>
                  <a:lnTo>
                    <a:pt x="1615" y="102"/>
                  </a:lnTo>
                  <a:lnTo>
                    <a:pt x="1620" y="52"/>
                  </a:lnTo>
                  <a:lnTo>
                    <a:pt x="1620" y="25"/>
                  </a:lnTo>
                  <a:lnTo>
                    <a:pt x="162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フリーフォーム 22"/>
            <p:cNvSpPr>
              <a:spLocks/>
            </p:cNvSpPr>
            <p:nvPr/>
          </p:nvSpPr>
          <p:spPr bwMode="auto">
            <a:xfrm>
              <a:off x="2500" y="1608"/>
              <a:ext cx="1142" cy="1125"/>
            </a:xfrm>
            <a:custGeom>
              <a:avLst/>
              <a:gdLst>
                <a:gd name="T0" fmla="*/ 0 w 1142"/>
                <a:gd name="T1" fmla="*/ 1144 h 1146"/>
                <a:gd name="T2" fmla="*/ 36 w 1142"/>
                <a:gd name="T3" fmla="*/ 1146 h 1146"/>
                <a:gd name="T4" fmla="*/ 132 w 1142"/>
                <a:gd name="T5" fmla="*/ 1144 h 1146"/>
                <a:gd name="T6" fmla="*/ 200 w 1142"/>
                <a:gd name="T7" fmla="*/ 1142 h 1146"/>
                <a:gd name="T8" fmla="*/ 274 w 1142"/>
                <a:gd name="T9" fmla="*/ 1136 h 1146"/>
                <a:gd name="T10" fmla="*/ 355 w 1142"/>
                <a:gd name="T11" fmla="*/ 1131 h 1146"/>
                <a:gd name="T12" fmla="*/ 438 w 1142"/>
                <a:gd name="T13" fmla="*/ 1119 h 1146"/>
                <a:gd name="T14" fmla="*/ 526 w 1142"/>
                <a:gd name="T15" fmla="*/ 1106 h 1146"/>
                <a:gd name="T16" fmla="*/ 614 w 1142"/>
                <a:gd name="T17" fmla="*/ 1087 h 1146"/>
                <a:gd name="T18" fmla="*/ 658 w 1142"/>
                <a:gd name="T19" fmla="*/ 1075 h 1146"/>
                <a:gd name="T20" fmla="*/ 701 w 1142"/>
                <a:gd name="T21" fmla="*/ 1064 h 1146"/>
                <a:gd name="T22" fmla="*/ 743 w 1142"/>
                <a:gd name="T23" fmla="*/ 1050 h 1146"/>
                <a:gd name="T24" fmla="*/ 783 w 1142"/>
                <a:gd name="T25" fmla="*/ 1035 h 1146"/>
                <a:gd name="T26" fmla="*/ 822 w 1142"/>
                <a:gd name="T27" fmla="*/ 1017 h 1146"/>
                <a:gd name="T28" fmla="*/ 860 w 1142"/>
                <a:gd name="T29" fmla="*/ 998 h 1146"/>
                <a:gd name="T30" fmla="*/ 895 w 1142"/>
                <a:gd name="T31" fmla="*/ 979 h 1146"/>
                <a:gd name="T32" fmla="*/ 927 w 1142"/>
                <a:gd name="T33" fmla="*/ 958 h 1146"/>
                <a:gd name="T34" fmla="*/ 958 w 1142"/>
                <a:gd name="T35" fmla="*/ 935 h 1146"/>
                <a:gd name="T36" fmla="*/ 985 w 1142"/>
                <a:gd name="T37" fmla="*/ 910 h 1146"/>
                <a:gd name="T38" fmla="*/ 1012 w 1142"/>
                <a:gd name="T39" fmla="*/ 883 h 1146"/>
                <a:gd name="T40" fmla="*/ 1033 w 1142"/>
                <a:gd name="T41" fmla="*/ 852 h 1146"/>
                <a:gd name="T42" fmla="*/ 1040 w 1142"/>
                <a:gd name="T43" fmla="*/ 841 h 1146"/>
                <a:gd name="T44" fmla="*/ 1060 w 1142"/>
                <a:gd name="T45" fmla="*/ 808 h 1146"/>
                <a:gd name="T46" fmla="*/ 1073 w 1142"/>
                <a:gd name="T47" fmla="*/ 783 h 1146"/>
                <a:gd name="T48" fmla="*/ 1085 w 1142"/>
                <a:gd name="T49" fmla="*/ 751 h 1146"/>
                <a:gd name="T50" fmla="*/ 1098 w 1142"/>
                <a:gd name="T51" fmla="*/ 712 h 1146"/>
                <a:gd name="T52" fmla="*/ 1112 w 1142"/>
                <a:gd name="T53" fmla="*/ 664 h 1146"/>
                <a:gd name="T54" fmla="*/ 1123 w 1142"/>
                <a:gd name="T55" fmla="*/ 610 h 1146"/>
                <a:gd name="T56" fmla="*/ 1133 w 1142"/>
                <a:gd name="T57" fmla="*/ 551 h 1146"/>
                <a:gd name="T58" fmla="*/ 1140 w 1142"/>
                <a:gd name="T59" fmla="*/ 482 h 1146"/>
                <a:gd name="T60" fmla="*/ 1142 w 1142"/>
                <a:gd name="T61" fmla="*/ 403 h 1146"/>
                <a:gd name="T62" fmla="*/ 1142 w 1142"/>
                <a:gd name="T63" fmla="*/ 317 h 1146"/>
                <a:gd name="T64" fmla="*/ 1136 w 1142"/>
                <a:gd name="T65" fmla="*/ 219 h 1146"/>
                <a:gd name="T66" fmla="*/ 1127 w 1142"/>
                <a:gd name="T67" fmla="*/ 115 h 1146"/>
                <a:gd name="T68" fmla="*/ 1110 w 1142"/>
                <a:gd name="T69" fmla="*/ 0 h 114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w 1142"/>
                <a:gd name="T106" fmla="*/ 0 h 1146"/>
                <a:gd name="T107" fmla="*/ 0 w 1142"/>
                <a:gd name="T108" fmla="*/ 0 h 114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2" h="1146">
                  <a:moveTo>
                    <a:pt x="0" y="1144"/>
                  </a:moveTo>
                  <a:lnTo>
                    <a:pt x="36" y="1146"/>
                  </a:lnTo>
                  <a:lnTo>
                    <a:pt x="132" y="1144"/>
                  </a:lnTo>
                  <a:lnTo>
                    <a:pt x="200" y="1142"/>
                  </a:lnTo>
                  <a:lnTo>
                    <a:pt x="274" y="1136"/>
                  </a:lnTo>
                  <a:lnTo>
                    <a:pt x="355" y="1131"/>
                  </a:lnTo>
                  <a:lnTo>
                    <a:pt x="438" y="1119"/>
                  </a:lnTo>
                  <a:lnTo>
                    <a:pt x="526" y="1106"/>
                  </a:lnTo>
                  <a:lnTo>
                    <a:pt x="614" y="1087"/>
                  </a:lnTo>
                  <a:lnTo>
                    <a:pt x="658" y="1075"/>
                  </a:lnTo>
                  <a:lnTo>
                    <a:pt x="701" y="1064"/>
                  </a:lnTo>
                  <a:lnTo>
                    <a:pt x="743" y="1050"/>
                  </a:lnTo>
                  <a:lnTo>
                    <a:pt x="783" y="1035"/>
                  </a:lnTo>
                  <a:lnTo>
                    <a:pt x="822" y="1017"/>
                  </a:lnTo>
                  <a:lnTo>
                    <a:pt x="860" y="998"/>
                  </a:lnTo>
                  <a:lnTo>
                    <a:pt x="895" y="979"/>
                  </a:lnTo>
                  <a:lnTo>
                    <a:pt x="927" y="958"/>
                  </a:lnTo>
                  <a:lnTo>
                    <a:pt x="958" y="935"/>
                  </a:lnTo>
                  <a:lnTo>
                    <a:pt x="985" y="910"/>
                  </a:lnTo>
                  <a:lnTo>
                    <a:pt x="1012" y="883"/>
                  </a:lnTo>
                  <a:lnTo>
                    <a:pt x="1033" y="852"/>
                  </a:lnTo>
                  <a:lnTo>
                    <a:pt x="1040" y="841"/>
                  </a:lnTo>
                  <a:lnTo>
                    <a:pt x="1060" y="808"/>
                  </a:lnTo>
                  <a:lnTo>
                    <a:pt x="1073" y="783"/>
                  </a:lnTo>
                  <a:lnTo>
                    <a:pt x="1085" y="751"/>
                  </a:lnTo>
                  <a:lnTo>
                    <a:pt x="1098" y="712"/>
                  </a:lnTo>
                  <a:lnTo>
                    <a:pt x="1112" y="664"/>
                  </a:lnTo>
                  <a:lnTo>
                    <a:pt x="1123" y="610"/>
                  </a:lnTo>
                  <a:lnTo>
                    <a:pt x="1133" y="551"/>
                  </a:lnTo>
                  <a:lnTo>
                    <a:pt x="1140" y="482"/>
                  </a:lnTo>
                  <a:lnTo>
                    <a:pt x="1142" y="403"/>
                  </a:lnTo>
                  <a:lnTo>
                    <a:pt x="1142" y="317"/>
                  </a:lnTo>
                  <a:lnTo>
                    <a:pt x="1136" y="219"/>
                  </a:lnTo>
                  <a:lnTo>
                    <a:pt x="1127" y="115"/>
                  </a:lnTo>
                  <a:lnTo>
                    <a:pt x="111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3381" y="1608"/>
              <a:ext cx="296" cy="246"/>
            </a:xfrm>
            <a:custGeom>
              <a:avLst/>
              <a:gdLst>
                <a:gd name="T0" fmla="*/ 0 w 309"/>
                <a:gd name="T1" fmla="*/ 0 h 263"/>
                <a:gd name="T2" fmla="*/ 39 w 309"/>
                <a:gd name="T3" fmla="*/ 19 h 263"/>
                <a:gd name="T4" fmla="*/ 79 w 309"/>
                <a:gd name="T5" fmla="*/ 42 h 263"/>
                <a:gd name="T6" fmla="*/ 131 w 309"/>
                <a:gd name="T7" fmla="*/ 73 h 263"/>
                <a:gd name="T8" fmla="*/ 156 w 309"/>
                <a:gd name="T9" fmla="*/ 90 h 263"/>
                <a:gd name="T10" fmla="*/ 183 w 309"/>
                <a:gd name="T11" fmla="*/ 111 h 263"/>
                <a:gd name="T12" fmla="*/ 209 w 309"/>
                <a:gd name="T13" fmla="*/ 132 h 263"/>
                <a:gd name="T14" fmla="*/ 232 w 309"/>
                <a:gd name="T15" fmla="*/ 155 h 263"/>
                <a:gd name="T16" fmla="*/ 257 w 309"/>
                <a:gd name="T17" fmla="*/ 180 h 263"/>
                <a:gd name="T18" fmla="*/ 277 w 309"/>
                <a:gd name="T19" fmla="*/ 205 h 263"/>
                <a:gd name="T20" fmla="*/ 296 w 309"/>
                <a:gd name="T21" fmla="*/ 234 h 263"/>
                <a:gd name="T22" fmla="*/ 309 w 309"/>
                <a:gd name="T23" fmla="*/ 263 h 263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1 256"/>
                <a:gd name="T34" fmla="*/ 0 1 256"/>
                <a:gd name="T35" fmla="*/ 0 1 256"/>
                <a:gd name="T36" fmla="*/ 0 w 309"/>
                <a:gd name="T37" fmla="*/ 0 h 263"/>
                <a:gd name="T38" fmla="*/ 0 w 309"/>
                <a:gd name="T39" fmla="*/ 0 h 2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9" h="263">
                  <a:moveTo>
                    <a:pt x="0" y="0"/>
                  </a:moveTo>
                  <a:lnTo>
                    <a:pt x="39" y="19"/>
                  </a:lnTo>
                  <a:lnTo>
                    <a:pt x="79" y="42"/>
                  </a:lnTo>
                  <a:lnTo>
                    <a:pt x="131" y="73"/>
                  </a:lnTo>
                  <a:lnTo>
                    <a:pt x="156" y="90"/>
                  </a:lnTo>
                  <a:lnTo>
                    <a:pt x="183" y="111"/>
                  </a:lnTo>
                  <a:lnTo>
                    <a:pt x="209" y="132"/>
                  </a:lnTo>
                  <a:lnTo>
                    <a:pt x="232" y="155"/>
                  </a:lnTo>
                  <a:lnTo>
                    <a:pt x="257" y="180"/>
                  </a:lnTo>
                  <a:lnTo>
                    <a:pt x="277" y="205"/>
                  </a:lnTo>
                  <a:lnTo>
                    <a:pt x="296" y="234"/>
                  </a:lnTo>
                  <a:lnTo>
                    <a:pt x="309" y="263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2079" y="2576"/>
              <a:ext cx="951" cy="157"/>
            </a:xfrm>
            <a:custGeom>
              <a:avLst/>
              <a:gdLst>
                <a:gd name="T0" fmla="*/ 0 w 960"/>
                <a:gd name="T1" fmla="*/ 0 h 157"/>
                <a:gd name="T2" fmla="*/ 98 w 960"/>
                <a:gd name="T3" fmla="*/ 27 h 157"/>
                <a:gd name="T4" fmla="*/ 209 w 960"/>
                <a:gd name="T5" fmla="*/ 53 h 157"/>
                <a:gd name="T6" fmla="*/ 340 w 960"/>
                <a:gd name="T7" fmla="*/ 84 h 157"/>
                <a:gd name="T8" fmla="*/ 493 w 960"/>
                <a:gd name="T9" fmla="*/ 113 h 157"/>
                <a:gd name="T10" fmla="*/ 572 w 960"/>
                <a:gd name="T11" fmla="*/ 126 h 157"/>
                <a:gd name="T12" fmla="*/ 654 w 960"/>
                <a:gd name="T13" fmla="*/ 138 h 157"/>
                <a:gd name="T14" fmla="*/ 735 w 960"/>
                <a:gd name="T15" fmla="*/ 146 h 157"/>
                <a:gd name="T16" fmla="*/ 812 w 960"/>
                <a:gd name="T17" fmla="*/ 153 h 157"/>
                <a:gd name="T18" fmla="*/ 887 w 960"/>
                <a:gd name="T19" fmla="*/ 157 h 157"/>
                <a:gd name="T20" fmla="*/ 960 w 960"/>
                <a:gd name="T21" fmla="*/ 155 h 157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960"/>
                <a:gd name="T34" fmla="*/ 0 h 157"/>
                <a:gd name="T35" fmla="*/ 0 w 960"/>
                <a:gd name="T36" fmla="*/ 0 h 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0" h="157">
                  <a:moveTo>
                    <a:pt x="0" y="0"/>
                  </a:moveTo>
                  <a:lnTo>
                    <a:pt x="98" y="27"/>
                  </a:lnTo>
                  <a:lnTo>
                    <a:pt x="209" y="53"/>
                  </a:lnTo>
                  <a:lnTo>
                    <a:pt x="340" y="84"/>
                  </a:lnTo>
                  <a:lnTo>
                    <a:pt x="493" y="113"/>
                  </a:lnTo>
                  <a:lnTo>
                    <a:pt x="572" y="126"/>
                  </a:lnTo>
                  <a:lnTo>
                    <a:pt x="654" y="138"/>
                  </a:lnTo>
                  <a:lnTo>
                    <a:pt x="735" y="146"/>
                  </a:lnTo>
                  <a:lnTo>
                    <a:pt x="812" y="153"/>
                  </a:lnTo>
                  <a:lnTo>
                    <a:pt x="887" y="157"/>
                  </a:lnTo>
                  <a:lnTo>
                    <a:pt x="960" y="155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タイトル プレースホルダー 13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01170"/>
            <a:ext cx="8229600" cy="468535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8072430" y="5827532"/>
            <a:ext cx="1071570" cy="1036602"/>
            <a:chOff x="6357950" y="5000636"/>
            <a:chExt cx="1071570" cy="1036602"/>
          </a:xfrm>
          <a:solidFill>
            <a:schemeClr val="accent1">
              <a:alpha val="30000"/>
            </a:schemeClr>
          </a:soli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フリーフォーム 3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/>
        <a:buChar char="l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/>
        <a:buChar char="l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/>
        <a:buChar char="l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71600" y="2636912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猫カフェオープン♪♪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29626" y="4941168"/>
            <a:ext cx="6400800" cy="1752600"/>
          </a:xfrm>
        </p:spPr>
        <p:txBody>
          <a:bodyPr/>
          <a:lstStyle/>
          <a:p>
            <a:r>
              <a:rPr kumimoji="1" lang="ja-JP" altLang="en-US" dirty="0" smtClean="0"/>
              <a:t>ついに市民町に猫カフェが</a:t>
            </a:r>
            <a:endParaRPr kumimoji="1" lang="en-US" altLang="ja-JP" dirty="0" smtClean="0"/>
          </a:p>
          <a:p>
            <a:r>
              <a:rPr lang="ja-JP" altLang="en-US" dirty="0" smtClean="0"/>
              <a:t>オープンしました！！</a:t>
            </a:r>
            <a:endParaRPr lang="en-US" altLang="ja-JP" dirty="0" smtClean="0"/>
          </a:p>
          <a:p>
            <a:r>
              <a:rPr kumimoji="1" lang="ja-JP" altLang="en-US" dirty="0" smtClean="0"/>
              <a:t>１１月１日オープン☆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035" y="373476"/>
            <a:ext cx="2304256" cy="17281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9371"/>
            <a:ext cx="3240360" cy="2164560"/>
          </a:xfrm>
          <a:prstGeom prst="rect">
            <a:avLst/>
          </a:prstGeom>
        </p:spPr>
      </p:pic>
      <p:sp>
        <p:nvSpPr>
          <p:cNvPr id="7" name="雲形吹き出し 6"/>
          <p:cNvSpPr/>
          <p:nvPr/>
        </p:nvSpPr>
        <p:spPr>
          <a:xfrm>
            <a:off x="755576" y="4365104"/>
            <a:ext cx="2736304" cy="1908792"/>
          </a:xfrm>
          <a:prstGeom prst="cloudCallout">
            <a:avLst>
              <a:gd name="adj1" fmla="val -43968"/>
              <a:gd name="adj2" fmla="val -13280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待ってるに</a:t>
            </a:r>
            <a:r>
              <a:rPr kumimoji="1" lang="ja-JP" altLang="en-US" dirty="0" err="1" smtClean="0"/>
              <a:t>ゃ</a:t>
            </a:r>
            <a:r>
              <a:rPr kumimoji="1" lang="ja-JP" altLang="en-US" dirty="0" smtClean="0"/>
              <a:t>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900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猫カフェメニュー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2167511"/>
            <a:ext cx="8229600" cy="4687200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kumimoji="1" lang="ja-JP" altLang="en-US" dirty="0" smtClean="0"/>
              <a:t>コーヒー　３００円</a:t>
            </a:r>
            <a:endParaRPr kumimoji="1" lang="en-US" altLang="ja-JP" dirty="0" smtClean="0"/>
          </a:p>
          <a:p>
            <a:pPr>
              <a:buFont typeface="Wingdings" pitchFamily="2" charset="2"/>
              <a:buChar char="u"/>
            </a:pPr>
            <a:r>
              <a:rPr lang="ja-JP" altLang="en-US" dirty="0" smtClean="0"/>
              <a:t>紅茶　３００円</a:t>
            </a:r>
            <a:endParaRPr lang="en-US" altLang="ja-JP" dirty="0" smtClean="0"/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/>
              <a:t>ジュース　４００円</a:t>
            </a:r>
            <a:endParaRPr kumimoji="1" lang="en-US" altLang="ja-JP" dirty="0" smtClean="0"/>
          </a:p>
          <a:p>
            <a:pPr>
              <a:buFont typeface="Wingdings" pitchFamily="2" charset="2"/>
              <a:buChar char="u"/>
            </a:pPr>
            <a:r>
              <a:rPr lang="ja-JP" altLang="en-US" dirty="0" smtClean="0"/>
              <a:t>ミルク　３５０円</a:t>
            </a:r>
            <a:endParaRPr lang="en-US" altLang="ja-JP" dirty="0" smtClean="0"/>
          </a:p>
          <a:p>
            <a:pPr>
              <a:buFont typeface="Wingdings" pitchFamily="2" charset="2"/>
              <a:buChar char="u"/>
            </a:pPr>
            <a:r>
              <a:rPr kumimoji="1" lang="ja-JP" altLang="en-US" dirty="0" smtClean="0"/>
              <a:t>ケーキ　４５０円</a:t>
            </a:r>
            <a:endParaRPr kumimoji="1" lang="en-US" altLang="ja-JP" dirty="0" smtClean="0"/>
          </a:p>
          <a:p>
            <a:pPr>
              <a:buFont typeface="Wingdings" pitchFamily="2" charset="2"/>
              <a:buChar char="u"/>
            </a:pPr>
            <a:r>
              <a:rPr lang="ja-JP" altLang="en-US" dirty="0"/>
              <a:t>猫</a:t>
            </a:r>
            <a:r>
              <a:rPr lang="ja-JP" altLang="en-US" dirty="0" smtClean="0"/>
              <a:t>ちゃんとの記念写真　５００円</a:t>
            </a:r>
            <a:endParaRPr kumimoji="1" lang="ja-JP" altLang="en-US" dirty="0"/>
          </a:p>
        </p:txBody>
      </p:sp>
      <p:pic>
        <p:nvPicPr>
          <p:cNvPr id="1026" name="Picture 2" descr="C:\Users\pc4353\AppData\Local\Microsoft\Windows\Temporary Internet Files\Content.IE5\2Q2NU3CJ\MC90043388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3865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c4353\AppData\Local\Microsoft\Windows\Temporary Internet Files\Content.IE5\2Q2NU3CJ\MC9000458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1896466" cy="16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16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3" grpId="1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みやび">
  <a:themeElements>
    <a:clrScheme name="みやび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3560E"/>
      </a:accent1>
      <a:accent2>
        <a:srgbClr val="5C5943"/>
      </a:accent2>
      <a:accent3>
        <a:srgbClr val="F1AB3B"/>
      </a:accent3>
      <a:accent4>
        <a:srgbClr val="6D8A16"/>
      </a:accent4>
      <a:accent5>
        <a:srgbClr val="73AAC0"/>
      </a:accent5>
      <a:accent6>
        <a:srgbClr val="3E68AF"/>
      </a:accent6>
      <a:hlink>
        <a:srgbClr val="0000FE"/>
      </a:hlink>
      <a:folHlink>
        <a:srgbClr val="800080"/>
      </a:folHlink>
    </a:clrScheme>
    <a:fontScheme name="みやび">
      <a:majorFont>
        <a:latin typeface="Calibri"/>
        <a:ea typeface=""/>
        <a:cs typeface=""/>
        <a:font script="Jpan" typeface="HGｺﾞｼｯｸE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Grace</Template>
  <TotalTime>168</TotalTime>
  <Words>27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みやび</vt:lpstr>
      <vt:lpstr>猫カフェオープン♪♪</vt:lpstr>
      <vt:lpstr>猫カフェメニュー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猫カフェオープン♪♪</dc:title>
  <dc:creator>pc4353</dc:creator>
  <cp:lastModifiedBy>pc4353</cp:lastModifiedBy>
  <cp:revision>14</cp:revision>
  <dcterms:created xsi:type="dcterms:W3CDTF">2010-10-21T13:53:35Z</dcterms:created>
  <dcterms:modified xsi:type="dcterms:W3CDTF">2010-10-22T12:43:22Z</dcterms:modified>
</cp:coreProperties>
</file>