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1" r:id="rId3"/>
    <p:sldId id="258" r:id="rId4"/>
    <p:sldId id="257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04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5B7ED1-17C9-471C-89BB-C4F243F3E1A3}" type="doc">
      <dgm:prSet loTypeId="urn:microsoft.com/office/officeart/2005/8/layout/StepDownProcess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E8F3DF0-FEE1-412D-B281-4EC517DD3FF1}">
      <dgm:prSet phldrT="[テキスト]"/>
      <dgm:spPr/>
      <dgm:t>
        <a:bodyPr/>
        <a:lstStyle/>
        <a:p>
          <a:r>
            <a:rPr kumimoji="1" lang="ja-JP" altLang="en-US" dirty="0" smtClean="0"/>
            <a:t>二日目</a:t>
          </a:r>
          <a:endParaRPr kumimoji="1" lang="en-US" altLang="ja-JP" dirty="0" smtClean="0"/>
        </a:p>
        <a:p>
          <a:r>
            <a:rPr kumimoji="1" lang="ja-JP" altLang="en-US" dirty="0" smtClean="0"/>
            <a:t>厳島神社</a:t>
          </a:r>
          <a:endParaRPr kumimoji="1" lang="ja-JP" altLang="en-US" dirty="0"/>
        </a:p>
      </dgm:t>
    </dgm:pt>
    <dgm:pt modelId="{49B02234-9AAD-4156-9D9C-D27008CC1418}" type="parTrans" cxnId="{39F28060-5AF8-4488-8B20-685E18AF8E5D}">
      <dgm:prSet/>
      <dgm:spPr/>
      <dgm:t>
        <a:bodyPr/>
        <a:lstStyle/>
        <a:p>
          <a:endParaRPr kumimoji="1" lang="ja-JP" altLang="en-US"/>
        </a:p>
      </dgm:t>
    </dgm:pt>
    <dgm:pt modelId="{F1821528-4416-4F60-A927-2CE33BCB5F15}" type="sibTrans" cxnId="{39F28060-5AF8-4488-8B20-685E18AF8E5D}">
      <dgm:prSet/>
      <dgm:spPr/>
      <dgm:t>
        <a:bodyPr/>
        <a:lstStyle/>
        <a:p>
          <a:endParaRPr kumimoji="1" lang="ja-JP" altLang="en-US"/>
        </a:p>
      </dgm:t>
    </dgm:pt>
    <dgm:pt modelId="{6FA22673-B09C-4637-8E08-A96AB4004EE3}">
      <dgm:prSet phldrT="[テキスト]" phldr="1"/>
      <dgm:spPr/>
      <dgm:t>
        <a:bodyPr/>
        <a:lstStyle/>
        <a:p>
          <a:endParaRPr kumimoji="1" lang="ja-JP" altLang="en-US"/>
        </a:p>
      </dgm:t>
    </dgm:pt>
    <dgm:pt modelId="{9C323EA3-0D43-4124-99C9-4292700ECFD8}" type="parTrans" cxnId="{F53513D5-15A7-4678-BA74-98974DAA77F8}">
      <dgm:prSet/>
      <dgm:spPr/>
      <dgm:t>
        <a:bodyPr/>
        <a:lstStyle/>
        <a:p>
          <a:endParaRPr kumimoji="1" lang="ja-JP" altLang="en-US"/>
        </a:p>
      </dgm:t>
    </dgm:pt>
    <dgm:pt modelId="{4A4317AE-DE64-40D4-877A-0610491A946C}" type="sibTrans" cxnId="{F53513D5-15A7-4678-BA74-98974DAA77F8}">
      <dgm:prSet/>
      <dgm:spPr/>
      <dgm:t>
        <a:bodyPr/>
        <a:lstStyle/>
        <a:p>
          <a:endParaRPr kumimoji="1" lang="ja-JP" altLang="en-US"/>
        </a:p>
      </dgm:t>
    </dgm:pt>
    <dgm:pt modelId="{9F8215E4-BAC0-4D6E-AF2B-BD075F41A4F0}">
      <dgm:prSet phldrT="[テキスト]"/>
      <dgm:spPr/>
      <dgm:t>
        <a:bodyPr/>
        <a:lstStyle/>
        <a:p>
          <a:r>
            <a:rPr kumimoji="1" lang="ja-JP" altLang="en-US" dirty="0" smtClean="0"/>
            <a:t>三日目</a:t>
          </a:r>
          <a:endParaRPr kumimoji="1" lang="en-US" altLang="ja-JP" dirty="0" smtClean="0"/>
        </a:p>
        <a:p>
          <a:r>
            <a:rPr kumimoji="1" lang="ja-JP" altLang="en-US" dirty="0" smtClean="0"/>
            <a:t>小路探索</a:t>
          </a:r>
          <a:endParaRPr kumimoji="1" lang="ja-JP" altLang="en-US" dirty="0"/>
        </a:p>
      </dgm:t>
    </dgm:pt>
    <dgm:pt modelId="{B4423D41-4F58-43B5-B2FB-CB5C110908C8}" type="parTrans" cxnId="{B54008B6-9CC1-402C-9AE1-B8CE8250FAA4}">
      <dgm:prSet/>
      <dgm:spPr/>
      <dgm:t>
        <a:bodyPr/>
        <a:lstStyle/>
        <a:p>
          <a:endParaRPr kumimoji="1" lang="ja-JP" altLang="en-US"/>
        </a:p>
      </dgm:t>
    </dgm:pt>
    <dgm:pt modelId="{CA0EFA22-FFA1-4FBC-A46B-8E007B0F94A4}" type="sibTrans" cxnId="{B54008B6-9CC1-402C-9AE1-B8CE8250FAA4}">
      <dgm:prSet/>
      <dgm:spPr/>
      <dgm:t>
        <a:bodyPr/>
        <a:lstStyle/>
        <a:p>
          <a:endParaRPr kumimoji="1" lang="ja-JP" altLang="en-US"/>
        </a:p>
      </dgm:t>
    </dgm:pt>
    <dgm:pt modelId="{F1AEF6B0-7A19-4446-9789-7522CB2AAE84}">
      <dgm:prSet phldrT="[テキスト]" phldr="1"/>
      <dgm:spPr/>
      <dgm:t>
        <a:bodyPr/>
        <a:lstStyle/>
        <a:p>
          <a:endParaRPr kumimoji="1" lang="ja-JP" altLang="en-US"/>
        </a:p>
      </dgm:t>
    </dgm:pt>
    <dgm:pt modelId="{A760D194-57AD-4CDB-8332-F66D1BC5A894}" type="parTrans" cxnId="{BE0C71A6-8FF7-4BC0-9EDD-DC882F05AC21}">
      <dgm:prSet/>
      <dgm:spPr/>
      <dgm:t>
        <a:bodyPr/>
        <a:lstStyle/>
        <a:p>
          <a:endParaRPr kumimoji="1" lang="ja-JP" altLang="en-US"/>
        </a:p>
      </dgm:t>
    </dgm:pt>
    <dgm:pt modelId="{3A832332-0D28-4ACE-99EE-53CDB1C442CB}" type="sibTrans" cxnId="{BE0C71A6-8FF7-4BC0-9EDD-DC882F05AC21}">
      <dgm:prSet/>
      <dgm:spPr/>
      <dgm:t>
        <a:bodyPr/>
        <a:lstStyle/>
        <a:p>
          <a:endParaRPr kumimoji="1" lang="ja-JP" altLang="en-US"/>
        </a:p>
      </dgm:t>
    </dgm:pt>
    <dgm:pt modelId="{A3162588-8B9C-4351-8DE4-7258C2C8B665}">
      <dgm:prSet phldrT="[テキスト]"/>
      <dgm:spPr/>
      <dgm:t>
        <a:bodyPr/>
        <a:lstStyle/>
        <a:p>
          <a:r>
            <a:rPr kumimoji="1" lang="ja-JP" altLang="en-US" dirty="0" smtClean="0"/>
            <a:t>一日目</a:t>
          </a:r>
          <a:endParaRPr kumimoji="1" lang="en-US" altLang="ja-JP" dirty="0" smtClean="0"/>
        </a:p>
        <a:p>
          <a:r>
            <a:rPr kumimoji="1" lang="ja-JP" altLang="en-US" dirty="0" smtClean="0"/>
            <a:t>宮島</a:t>
          </a:r>
          <a:endParaRPr kumimoji="1" lang="en-US" altLang="ja-JP" dirty="0" smtClean="0"/>
        </a:p>
      </dgm:t>
    </dgm:pt>
    <dgm:pt modelId="{D2EEF7B7-8081-4614-B257-4A19D80BC2D7}" type="sibTrans" cxnId="{20DB2940-F3CA-424A-8123-324A65C29AFA}">
      <dgm:prSet/>
      <dgm:spPr/>
      <dgm:t>
        <a:bodyPr/>
        <a:lstStyle/>
        <a:p>
          <a:endParaRPr kumimoji="1" lang="ja-JP" altLang="en-US"/>
        </a:p>
      </dgm:t>
    </dgm:pt>
    <dgm:pt modelId="{37960599-2040-4F20-AAF8-BB9C63B1694C}" type="parTrans" cxnId="{20DB2940-F3CA-424A-8123-324A65C29AFA}">
      <dgm:prSet/>
      <dgm:spPr/>
      <dgm:t>
        <a:bodyPr/>
        <a:lstStyle/>
        <a:p>
          <a:endParaRPr kumimoji="1" lang="ja-JP" altLang="en-US"/>
        </a:p>
      </dgm:t>
    </dgm:pt>
    <dgm:pt modelId="{21368308-B0D2-43C6-91F4-64A8F9954533}" type="pres">
      <dgm:prSet presAssocID="{EA5B7ED1-17C9-471C-89BB-C4F243F3E1A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A575A093-ED0F-4162-8B5F-25FDB2DF2A9E}" type="pres">
      <dgm:prSet presAssocID="{A3162588-8B9C-4351-8DE4-7258C2C8B665}" presName="composite" presStyleCnt="0"/>
      <dgm:spPr/>
    </dgm:pt>
    <dgm:pt modelId="{A647DB28-8F8A-4802-BDD5-E83976486D02}" type="pres">
      <dgm:prSet presAssocID="{A3162588-8B9C-4351-8DE4-7258C2C8B665}" presName="bentUpArrow1" presStyleLbl="alignImgPlace1" presStyleIdx="0" presStyleCnt="2"/>
      <dgm:spPr/>
    </dgm:pt>
    <dgm:pt modelId="{399D78B2-0F02-4E30-9EDE-FDAD48CE59C9}" type="pres">
      <dgm:prSet presAssocID="{A3162588-8B9C-4351-8DE4-7258C2C8B665}" presName="ParentText" presStyleLbl="node1" presStyleIdx="0" presStyleCnt="3" custLinFactNeighborX="-64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75484D-0904-46E0-BD37-4359298A73EB}" type="pres">
      <dgm:prSet presAssocID="{A3162588-8B9C-4351-8DE4-7258C2C8B665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5C0190-EB7A-45F3-B6E9-447C72794558}" type="pres">
      <dgm:prSet presAssocID="{D2EEF7B7-8081-4614-B257-4A19D80BC2D7}" presName="sibTrans" presStyleCnt="0"/>
      <dgm:spPr/>
    </dgm:pt>
    <dgm:pt modelId="{AC0D1F94-43A4-4408-90FD-303298D81349}" type="pres">
      <dgm:prSet presAssocID="{7E8F3DF0-FEE1-412D-B281-4EC517DD3FF1}" presName="composite" presStyleCnt="0"/>
      <dgm:spPr/>
    </dgm:pt>
    <dgm:pt modelId="{A7788FF2-6FF3-4496-8374-0E82C04863A1}" type="pres">
      <dgm:prSet presAssocID="{7E8F3DF0-FEE1-412D-B281-4EC517DD3FF1}" presName="bentUpArrow1" presStyleLbl="alignImgPlace1" presStyleIdx="1" presStyleCnt="2"/>
      <dgm:spPr/>
    </dgm:pt>
    <dgm:pt modelId="{C91D72A1-4AEF-4017-94D6-C5501F453972}" type="pres">
      <dgm:prSet presAssocID="{7E8F3DF0-FEE1-412D-B281-4EC517DD3FF1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862CB5-E176-4271-B8EB-24C18FE00EDA}" type="pres">
      <dgm:prSet presAssocID="{7E8F3DF0-FEE1-412D-B281-4EC517DD3FF1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9983DA-E950-4D0E-BFCC-8B35B3DBD0F2}" type="pres">
      <dgm:prSet presAssocID="{F1821528-4416-4F60-A927-2CE33BCB5F15}" presName="sibTrans" presStyleCnt="0"/>
      <dgm:spPr/>
    </dgm:pt>
    <dgm:pt modelId="{B049475A-72F4-4B5B-AB52-A46AA5E66F31}" type="pres">
      <dgm:prSet presAssocID="{9F8215E4-BAC0-4D6E-AF2B-BD075F41A4F0}" presName="composite" presStyleCnt="0"/>
      <dgm:spPr/>
    </dgm:pt>
    <dgm:pt modelId="{F4893E97-EECA-4B2F-A91B-5FA8D2777959}" type="pres">
      <dgm:prSet presAssocID="{9F8215E4-BAC0-4D6E-AF2B-BD075F41A4F0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7785DC5-293F-43BB-8A4D-F603897C90D6}" type="pres">
      <dgm:prSet presAssocID="{9F8215E4-BAC0-4D6E-AF2B-BD075F41A4F0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0DB2940-F3CA-424A-8123-324A65C29AFA}" srcId="{EA5B7ED1-17C9-471C-89BB-C4F243F3E1A3}" destId="{A3162588-8B9C-4351-8DE4-7258C2C8B665}" srcOrd="0" destOrd="0" parTransId="{37960599-2040-4F20-AAF8-BB9C63B1694C}" sibTransId="{D2EEF7B7-8081-4614-B257-4A19D80BC2D7}"/>
    <dgm:cxn modelId="{B54008B6-9CC1-402C-9AE1-B8CE8250FAA4}" srcId="{EA5B7ED1-17C9-471C-89BB-C4F243F3E1A3}" destId="{9F8215E4-BAC0-4D6E-AF2B-BD075F41A4F0}" srcOrd="2" destOrd="0" parTransId="{B4423D41-4F58-43B5-B2FB-CB5C110908C8}" sibTransId="{CA0EFA22-FFA1-4FBC-A46B-8E007B0F94A4}"/>
    <dgm:cxn modelId="{39F28060-5AF8-4488-8B20-685E18AF8E5D}" srcId="{EA5B7ED1-17C9-471C-89BB-C4F243F3E1A3}" destId="{7E8F3DF0-FEE1-412D-B281-4EC517DD3FF1}" srcOrd="1" destOrd="0" parTransId="{49B02234-9AAD-4156-9D9C-D27008CC1418}" sibTransId="{F1821528-4416-4F60-A927-2CE33BCB5F15}"/>
    <dgm:cxn modelId="{BE0C71A6-8FF7-4BC0-9EDD-DC882F05AC21}" srcId="{9F8215E4-BAC0-4D6E-AF2B-BD075F41A4F0}" destId="{F1AEF6B0-7A19-4446-9789-7522CB2AAE84}" srcOrd="0" destOrd="0" parTransId="{A760D194-57AD-4CDB-8332-F66D1BC5A894}" sibTransId="{3A832332-0D28-4ACE-99EE-53CDB1C442CB}"/>
    <dgm:cxn modelId="{113BEC58-618F-4C4E-9F71-E0ED3F742E02}" type="presOf" srcId="{EA5B7ED1-17C9-471C-89BB-C4F243F3E1A3}" destId="{21368308-B0D2-43C6-91F4-64A8F9954533}" srcOrd="0" destOrd="0" presId="urn:microsoft.com/office/officeart/2005/8/layout/StepDownProcess"/>
    <dgm:cxn modelId="{F53513D5-15A7-4678-BA74-98974DAA77F8}" srcId="{7E8F3DF0-FEE1-412D-B281-4EC517DD3FF1}" destId="{6FA22673-B09C-4637-8E08-A96AB4004EE3}" srcOrd="0" destOrd="0" parTransId="{9C323EA3-0D43-4124-99C9-4292700ECFD8}" sibTransId="{4A4317AE-DE64-40D4-877A-0610491A946C}"/>
    <dgm:cxn modelId="{51EFAE91-2387-4489-8BE4-88472AA397FF}" type="presOf" srcId="{6FA22673-B09C-4637-8E08-A96AB4004EE3}" destId="{D7862CB5-E176-4271-B8EB-24C18FE00EDA}" srcOrd="0" destOrd="0" presId="urn:microsoft.com/office/officeart/2005/8/layout/StepDownProcess"/>
    <dgm:cxn modelId="{3B75C16E-BCB5-46C6-A7E9-3047C9BDEB0D}" type="presOf" srcId="{9F8215E4-BAC0-4D6E-AF2B-BD075F41A4F0}" destId="{F4893E97-EECA-4B2F-A91B-5FA8D2777959}" srcOrd="0" destOrd="0" presId="urn:microsoft.com/office/officeart/2005/8/layout/StepDownProcess"/>
    <dgm:cxn modelId="{21431946-BF24-483F-A049-0AA7D6FEB74E}" type="presOf" srcId="{7E8F3DF0-FEE1-412D-B281-4EC517DD3FF1}" destId="{C91D72A1-4AEF-4017-94D6-C5501F453972}" srcOrd="0" destOrd="0" presId="urn:microsoft.com/office/officeart/2005/8/layout/StepDownProcess"/>
    <dgm:cxn modelId="{B6D26472-5449-4164-9507-355479B000F1}" type="presOf" srcId="{A3162588-8B9C-4351-8DE4-7258C2C8B665}" destId="{399D78B2-0F02-4E30-9EDE-FDAD48CE59C9}" srcOrd="0" destOrd="0" presId="urn:microsoft.com/office/officeart/2005/8/layout/StepDownProcess"/>
    <dgm:cxn modelId="{524D2929-4B37-40B4-BD11-CC4F297EFF7E}" type="presOf" srcId="{F1AEF6B0-7A19-4446-9789-7522CB2AAE84}" destId="{47785DC5-293F-43BB-8A4D-F603897C90D6}" srcOrd="0" destOrd="0" presId="urn:microsoft.com/office/officeart/2005/8/layout/StepDownProcess"/>
    <dgm:cxn modelId="{7627DE2A-AD57-46B5-98BA-4F4FD133B3F9}" type="presParOf" srcId="{21368308-B0D2-43C6-91F4-64A8F9954533}" destId="{A575A093-ED0F-4162-8B5F-25FDB2DF2A9E}" srcOrd="0" destOrd="0" presId="urn:microsoft.com/office/officeart/2005/8/layout/StepDownProcess"/>
    <dgm:cxn modelId="{F6981910-AEBD-47F8-8EBB-E26266AC5CEE}" type="presParOf" srcId="{A575A093-ED0F-4162-8B5F-25FDB2DF2A9E}" destId="{A647DB28-8F8A-4802-BDD5-E83976486D02}" srcOrd="0" destOrd="0" presId="urn:microsoft.com/office/officeart/2005/8/layout/StepDownProcess"/>
    <dgm:cxn modelId="{2CC3D18A-7386-40E8-BFFC-5EFF08C3350F}" type="presParOf" srcId="{A575A093-ED0F-4162-8B5F-25FDB2DF2A9E}" destId="{399D78B2-0F02-4E30-9EDE-FDAD48CE59C9}" srcOrd="1" destOrd="0" presId="urn:microsoft.com/office/officeart/2005/8/layout/StepDownProcess"/>
    <dgm:cxn modelId="{816A5C33-8AE2-41E7-A8E7-5C9469A3CE62}" type="presParOf" srcId="{A575A093-ED0F-4162-8B5F-25FDB2DF2A9E}" destId="{E575484D-0904-46E0-BD37-4359298A73EB}" srcOrd="2" destOrd="0" presId="urn:microsoft.com/office/officeart/2005/8/layout/StepDownProcess"/>
    <dgm:cxn modelId="{E55486E8-66BD-4606-8CAE-B4A9EDE9B860}" type="presParOf" srcId="{21368308-B0D2-43C6-91F4-64A8F9954533}" destId="{465C0190-EB7A-45F3-B6E9-447C72794558}" srcOrd="1" destOrd="0" presId="urn:microsoft.com/office/officeart/2005/8/layout/StepDownProcess"/>
    <dgm:cxn modelId="{0D7170D5-6B59-4919-94D4-9CAD079BE061}" type="presParOf" srcId="{21368308-B0D2-43C6-91F4-64A8F9954533}" destId="{AC0D1F94-43A4-4408-90FD-303298D81349}" srcOrd="2" destOrd="0" presId="urn:microsoft.com/office/officeart/2005/8/layout/StepDownProcess"/>
    <dgm:cxn modelId="{279A8513-4873-41EF-9F7F-A49908FC8DFD}" type="presParOf" srcId="{AC0D1F94-43A4-4408-90FD-303298D81349}" destId="{A7788FF2-6FF3-4496-8374-0E82C04863A1}" srcOrd="0" destOrd="0" presId="urn:microsoft.com/office/officeart/2005/8/layout/StepDownProcess"/>
    <dgm:cxn modelId="{675511A8-9E79-489E-9254-578A90F2531E}" type="presParOf" srcId="{AC0D1F94-43A4-4408-90FD-303298D81349}" destId="{C91D72A1-4AEF-4017-94D6-C5501F453972}" srcOrd="1" destOrd="0" presId="urn:microsoft.com/office/officeart/2005/8/layout/StepDownProcess"/>
    <dgm:cxn modelId="{83653E04-5FFE-4A41-A18B-84D6594AF54C}" type="presParOf" srcId="{AC0D1F94-43A4-4408-90FD-303298D81349}" destId="{D7862CB5-E176-4271-B8EB-24C18FE00EDA}" srcOrd="2" destOrd="0" presId="urn:microsoft.com/office/officeart/2005/8/layout/StepDownProcess"/>
    <dgm:cxn modelId="{160D8E42-EC20-47A6-A0BE-162E2EEED69E}" type="presParOf" srcId="{21368308-B0D2-43C6-91F4-64A8F9954533}" destId="{699983DA-E950-4D0E-BFCC-8B35B3DBD0F2}" srcOrd="3" destOrd="0" presId="urn:microsoft.com/office/officeart/2005/8/layout/StepDownProcess"/>
    <dgm:cxn modelId="{FC9570B2-F56A-4BAD-9289-4B1767056B56}" type="presParOf" srcId="{21368308-B0D2-43C6-91F4-64A8F9954533}" destId="{B049475A-72F4-4B5B-AB52-A46AA5E66F31}" srcOrd="4" destOrd="0" presId="urn:microsoft.com/office/officeart/2005/8/layout/StepDownProcess"/>
    <dgm:cxn modelId="{982457D9-EBA6-4CCC-8D67-6AE62B1D6181}" type="presParOf" srcId="{B049475A-72F4-4B5B-AB52-A46AA5E66F31}" destId="{F4893E97-EECA-4B2F-A91B-5FA8D2777959}" srcOrd="0" destOrd="0" presId="urn:microsoft.com/office/officeart/2005/8/layout/StepDownProcess"/>
    <dgm:cxn modelId="{925860CB-156D-4945-9939-B7ED3EEE9C27}" type="presParOf" srcId="{B049475A-72F4-4B5B-AB52-A46AA5E66F31}" destId="{47785DC5-293F-43BB-8A4D-F603897C90D6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47DB28-8F8A-4802-BDD5-E83976486D02}">
      <dsp:nvSpPr>
        <dsp:cNvPr id="0" name=""/>
        <dsp:cNvSpPr/>
      </dsp:nvSpPr>
      <dsp:spPr>
        <a:xfrm rot="5400000">
          <a:off x="186691" y="925937"/>
          <a:ext cx="693910" cy="7899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99D78B2-0F02-4E30-9EDE-FDAD48CE59C9}">
      <dsp:nvSpPr>
        <dsp:cNvPr id="0" name=""/>
        <dsp:cNvSpPr/>
      </dsp:nvSpPr>
      <dsp:spPr>
        <a:xfrm>
          <a:off x="0" y="156723"/>
          <a:ext cx="1168136" cy="81765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一日目</a:t>
          </a:r>
          <a:endParaRPr kumimoji="1" lang="en-US" altLang="ja-JP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宮島</a:t>
          </a:r>
          <a:endParaRPr kumimoji="1" lang="en-US" altLang="ja-JP" sz="1700" kern="1200" dirty="0" smtClean="0"/>
        </a:p>
      </dsp:txBody>
      <dsp:txXfrm>
        <a:off x="39922" y="196645"/>
        <a:ext cx="1088292" cy="737813"/>
      </dsp:txXfrm>
    </dsp:sp>
    <dsp:sp modelId="{E575484D-0904-46E0-BD37-4359298A73EB}">
      <dsp:nvSpPr>
        <dsp:cNvPr id="0" name=""/>
        <dsp:cNvSpPr/>
      </dsp:nvSpPr>
      <dsp:spPr>
        <a:xfrm>
          <a:off x="1170983" y="234706"/>
          <a:ext cx="849591" cy="660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788FF2-6FF3-4496-8374-0E82C04863A1}">
      <dsp:nvSpPr>
        <dsp:cNvPr id="0" name=""/>
        <dsp:cNvSpPr/>
      </dsp:nvSpPr>
      <dsp:spPr>
        <a:xfrm rot="5400000">
          <a:off x="1155200" y="1844436"/>
          <a:ext cx="693910" cy="7899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1D72A1-4AEF-4017-94D6-C5501F453972}">
      <dsp:nvSpPr>
        <dsp:cNvPr id="0" name=""/>
        <dsp:cNvSpPr/>
      </dsp:nvSpPr>
      <dsp:spPr>
        <a:xfrm>
          <a:off x="971356" y="1075223"/>
          <a:ext cx="1168136" cy="81765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二日目</a:t>
          </a:r>
          <a:endParaRPr kumimoji="1" lang="en-US" altLang="ja-JP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厳島神社</a:t>
          </a:r>
          <a:endParaRPr kumimoji="1" lang="ja-JP" altLang="en-US" sz="1700" kern="1200" dirty="0"/>
        </a:p>
      </dsp:txBody>
      <dsp:txXfrm>
        <a:off x="1011278" y="1115145"/>
        <a:ext cx="1088292" cy="737813"/>
      </dsp:txXfrm>
    </dsp:sp>
    <dsp:sp modelId="{D7862CB5-E176-4271-B8EB-24C18FE00EDA}">
      <dsp:nvSpPr>
        <dsp:cNvPr id="0" name=""/>
        <dsp:cNvSpPr/>
      </dsp:nvSpPr>
      <dsp:spPr>
        <a:xfrm>
          <a:off x="2139492" y="1153205"/>
          <a:ext cx="849591" cy="660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kern="1200"/>
        </a:p>
      </dsp:txBody>
      <dsp:txXfrm>
        <a:off x="2139492" y="1153205"/>
        <a:ext cx="849591" cy="660866"/>
      </dsp:txXfrm>
    </dsp:sp>
    <dsp:sp modelId="{F4893E97-EECA-4B2F-A91B-5FA8D2777959}">
      <dsp:nvSpPr>
        <dsp:cNvPr id="0" name=""/>
        <dsp:cNvSpPr/>
      </dsp:nvSpPr>
      <dsp:spPr>
        <a:xfrm>
          <a:off x="1939865" y="1993722"/>
          <a:ext cx="1168136" cy="81765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三日目</a:t>
          </a:r>
          <a:endParaRPr kumimoji="1" lang="en-US" altLang="ja-JP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小路探索</a:t>
          </a:r>
          <a:endParaRPr kumimoji="1" lang="ja-JP" altLang="en-US" sz="1700" kern="1200" dirty="0"/>
        </a:p>
      </dsp:txBody>
      <dsp:txXfrm>
        <a:off x="1979787" y="2033644"/>
        <a:ext cx="1088292" cy="737813"/>
      </dsp:txXfrm>
    </dsp:sp>
    <dsp:sp modelId="{47785DC5-293F-43BB-8A4D-F603897C90D6}">
      <dsp:nvSpPr>
        <dsp:cNvPr id="0" name=""/>
        <dsp:cNvSpPr/>
      </dsp:nvSpPr>
      <dsp:spPr>
        <a:xfrm>
          <a:off x="3108001" y="2071704"/>
          <a:ext cx="849591" cy="660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kumimoji="1" lang="ja-JP" altLang="en-US" sz="1200" kern="1200"/>
        </a:p>
      </dsp:txBody>
      <dsp:txXfrm>
        <a:off x="3108001" y="2071704"/>
        <a:ext cx="849591" cy="660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6750325-5B9E-46C6-806C-824330482414}" type="datetimeFigureOut">
              <a:rPr kumimoji="1" lang="ja-JP" altLang="en-US" smtClean="0"/>
              <a:t>2010/11/26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730C1F0-51B7-4D53-AE1E-586889DFA3C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11.jpe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/>
              <a:t>宮島の思い出</a:t>
            </a:r>
            <a:r>
              <a:rPr lang="en-US" altLang="ja-JP" sz="5400" dirty="0"/>
              <a:t/>
            </a:r>
            <a:br>
              <a:rPr lang="en-US" altLang="ja-JP" sz="5400" dirty="0"/>
            </a:br>
            <a:endParaRPr kumimoji="1"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55576" y="3429000"/>
            <a:ext cx="7632848" cy="1600201"/>
          </a:xfrm>
        </p:spPr>
        <p:txBody>
          <a:bodyPr>
            <a:noAutofit/>
          </a:bodyPr>
          <a:lstStyle/>
          <a:p>
            <a:r>
              <a:rPr lang="ja-JP" altLang="en-US" sz="4000" dirty="0"/>
              <a:t>～人と神々がともに生きる島～</a:t>
            </a:r>
            <a:br>
              <a:rPr lang="ja-JP" altLang="en-US" sz="4000" dirty="0"/>
            </a:br>
            <a:r>
              <a:rPr lang="ja-JP" altLang="en-US" sz="4000" dirty="0"/>
              <a:t/>
            </a:r>
            <a:br>
              <a:rPr lang="ja-JP" altLang="en-US" sz="4000" dirty="0"/>
            </a:b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16759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899592" y="2708920"/>
            <a:ext cx="7408333" cy="3450696"/>
          </a:xfrm>
        </p:spPr>
        <p:txBody>
          <a:bodyPr/>
          <a:lstStyle/>
          <a:p>
            <a:pPr marL="627063" lvl="2" indent="0">
              <a:buNone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★</a:t>
            </a:r>
            <a:r>
              <a:rPr kumimoji="1" lang="ja-JP" altLang="en-US" dirty="0" smtClean="0"/>
              <a:t>旅程表★</a:t>
            </a:r>
            <a:endParaRPr kumimoji="1" lang="ja-JP" altLang="en-US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13102"/>
              </p:ext>
            </p:extLst>
          </p:nvPr>
        </p:nvGraphicFramePr>
        <p:xfrm>
          <a:off x="4932040" y="3429000"/>
          <a:ext cx="3672408" cy="23042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04156"/>
                <a:gridCol w="2268252"/>
              </a:tblGrid>
              <a:tr h="57606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日程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食べたものリスト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一日目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err="1" smtClean="0"/>
                        <a:t>あなご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二日目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広島風お好み焼き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三日目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宮島牡蠣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図表 11"/>
          <p:cNvGraphicFramePr/>
          <p:nvPr>
            <p:extLst>
              <p:ext uri="{D42A27DB-BD31-4B8C-83A1-F6EECF244321}">
                <p14:modId xmlns:p14="http://schemas.microsoft.com/office/powerpoint/2010/main" val="132281454"/>
              </p:ext>
            </p:extLst>
          </p:nvPr>
        </p:nvGraphicFramePr>
        <p:xfrm>
          <a:off x="827584" y="2564904"/>
          <a:ext cx="3960440" cy="2968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96870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sz="5300" dirty="0" smtClean="0"/>
              <a:t>一日目　宮島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sz="36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3"/>
          </p:nvPr>
        </p:nvSpPr>
        <p:spPr>
          <a:xfrm>
            <a:off x="4716016" y="2636912"/>
            <a:ext cx="3822192" cy="63976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12" name="コンテンツ プレースホルダー 1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20888"/>
            <a:ext cx="3740233" cy="30572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コンテンツ プレースホルダー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12976"/>
            <a:ext cx="3819525" cy="2544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雲形吹き出し 12"/>
          <p:cNvSpPr/>
          <p:nvPr/>
        </p:nvSpPr>
        <p:spPr>
          <a:xfrm>
            <a:off x="4427984" y="4941168"/>
            <a:ext cx="2088232" cy="720080"/>
          </a:xfrm>
          <a:prstGeom prst="cloudCallout">
            <a:avLst>
              <a:gd name="adj1" fmla="val 70632"/>
              <a:gd name="adj2" fmla="val 9752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気持ちいい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61811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二日目　厳島神社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17390"/>
            <a:ext cx="4038724" cy="2880320"/>
          </a:xfrm>
        </p:spPr>
      </p:pic>
      <p:pic>
        <p:nvPicPr>
          <p:cNvPr id="9" name="コンテンツ プレースホルダー 8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33056"/>
            <a:ext cx="3822700" cy="25468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角丸四角形吹き出し 9"/>
          <p:cNvSpPr/>
          <p:nvPr/>
        </p:nvSpPr>
        <p:spPr>
          <a:xfrm>
            <a:off x="4932040" y="4797152"/>
            <a:ext cx="2041376" cy="1296144"/>
          </a:xfrm>
          <a:prstGeom prst="wedgeRoundRectCallout">
            <a:avLst>
              <a:gd name="adj1" fmla="val -95259"/>
              <a:gd name="adj2" fmla="val 9473"/>
              <a:gd name="adj3" fmla="val 16667"/>
            </a:avLst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大きい！！</a:t>
            </a:r>
            <a:endParaRPr lang="en-US" altLang="ja-JP" dirty="0" smtClean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2304256" cy="2088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913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祈り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24944"/>
            <a:ext cx="3822700" cy="2546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コンテンツ プレースホルダー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44824"/>
            <a:ext cx="3960440" cy="2664296"/>
          </a:xfrm>
        </p:spPr>
      </p:pic>
      <p:sp>
        <p:nvSpPr>
          <p:cNvPr id="9" name="雲形吹き出し 8"/>
          <p:cNvSpPr/>
          <p:nvPr/>
        </p:nvSpPr>
        <p:spPr>
          <a:xfrm>
            <a:off x="827584" y="5013176"/>
            <a:ext cx="3096344" cy="1080120"/>
          </a:xfrm>
          <a:prstGeom prst="cloudCallout">
            <a:avLst>
              <a:gd name="adj1" fmla="val 69542"/>
              <a:gd name="adj2" fmla="val -3770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願いがかないますように・・・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31509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三日目　小路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4752528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19178"/>
            <a:ext cx="3822700" cy="25468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円形吹き出し 7"/>
          <p:cNvSpPr/>
          <p:nvPr/>
        </p:nvSpPr>
        <p:spPr>
          <a:xfrm>
            <a:off x="3203848" y="5157192"/>
            <a:ext cx="1800200" cy="1116704"/>
          </a:xfrm>
          <a:prstGeom prst="wedgeEllipseCallout">
            <a:avLst>
              <a:gd name="adj1" fmla="val 65231"/>
              <a:gd name="adj2" fmla="val -52070"/>
            </a:avLst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にゃ～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58" y="4221088"/>
            <a:ext cx="191156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4211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ja-JP" altLang="en-US" sz="3600" dirty="0" smtClean="0"/>
              <a:t>第一位　もみじ饅頭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	</a:t>
            </a:r>
          </a:p>
          <a:p>
            <a:pPr lvl="1">
              <a:buFont typeface="Wingdings" pitchFamily="2" charset="2"/>
              <a:buChar char="Ø"/>
            </a:pPr>
            <a:r>
              <a:rPr kumimoji="1" lang="ja-JP" altLang="en-US" sz="3600" dirty="0" smtClean="0"/>
              <a:t>第二位　</a:t>
            </a:r>
            <a:r>
              <a:rPr lang="ja-JP" altLang="en-US" sz="3600" dirty="0" smtClean="0"/>
              <a:t>宮島</a:t>
            </a:r>
            <a:r>
              <a:rPr lang="ja-JP" altLang="en-US" sz="3600" dirty="0"/>
              <a:t>牡蠣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endParaRPr kumimoji="1" lang="en-US" altLang="ja-JP" sz="3600" dirty="0" smtClean="0"/>
          </a:p>
          <a:p>
            <a:pPr lvl="2">
              <a:buFont typeface="Wingdings" pitchFamily="2" charset="2"/>
              <a:buChar char="Ø"/>
            </a:pPr>
            <a:r>
              <a:rPr lang="ja-JP" altLang="en-US" sz="3600" dirty="0" smtClean="0"/>
              <a:t>第三位　</a:t>
            </a:r>
            <a:r>
              <a:rPr lang="ja-JP" altLang="en-US" sz="3600" dirty="0"/>
              <a:t>太閤の力餅</a:t>
            </a:r>
            <a:endParaRPr lang="en-US" altLang="ja-JP" sz="3600" dirty="0" smtClean="0"/>
          </a:p>
          <a:p>
            <a:pPr>
              <a:buFont typeface="Wingdings" pitchFamily="2" charset="2"/>
              <a:buChar char="Ø"/>
            </a:pPr>
            <a:endParaRPr kumimoji="1" lang="en-US" altLang="ja-JP" sz="3600" dirty="0" smtClean="0"/>
          </a:p>
          <a:p>
            <a:pPr>
              <a:buFont typeface="Wingdings" pitchFamily="2" charset="2"/>
              <a:buChar char="Ø"/>
            </a:pPr>
            <a:endParaRPr kumimoji="1" lang="ja-JP" altLang="en-US" sz="36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宮島　お土産ランキング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923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ウェーブ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413</TotalTime>
  <Words>58</Words>
  <Application>Microsoft Office PowerPoint</Application>
  <PresentationFormat>画面に合わせる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ウェーブ</vt:lpstr>
      <vt:lpstr>宮島の思い出 </vt:lpstr>
      <vt:lpstr>★旅程表★</vt:lpstr>
      <vt:lpstr>一日目　宮島 </vt:lpstr>
      <vt:lpstr>二日目　厳島神社</vt:lpstr>
      <vt:lpstr>祈り</vt:lpstr>
      <vt:lpstr>三日目　小路</vt:lpstr>
      <vt:lpstr>宮島　お土産ランキング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Memories of our traveling</dc:title>
  <dc:creator>パソコン市民講座</dc:creator>
  <cp:lastModifiedBy>OKUYAMAN</cp:lastModifiedBy>
  <cp:revision>35</cp:revision>
  <dcterms:created xsi:type="dcterms:W3CDTF">2010-10-10T17:04:35Z</dcterms:created>
  <dcterms:modified xsi:type="dcterms:W3CDTF">2010-11-26T05:41:47Z</dcterms:modified>
</cp:coreProperties>
</file>