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069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4658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99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31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853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4352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77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0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72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754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58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75933-8C4C-4B87-9C37-5F802271E64C}" type="datetimeFigureOut">
              <a:rPr kumimoji="1" lang="ja-JP" altLang="en-US" smtClean="0"/>
              <a:t>2016/8/2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0C7A1-DB96-43A4-B504-476F001BFC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62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たろうの日常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719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633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574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8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81000"/>
            <a:ext cx="4572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084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6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004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05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81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11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ワイド画面</PresentationFormat>
  <Paragraphs>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Calibri</vt:lpstr>
      <vt:lpstr>Calibri Light</vt:lpstr>
      <vt:lpstr>Office テーマ</vt:lpstr>
      <vt:lpstr>たろうの日常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たろうの日常</dc:title>
  <dc:creator>市民太郎</dc:creator>
  <cp:lastModifiedBy>市民太郎</cp:lastModifiedBy>
  <cp:revision>1</cp:revision>
  <dcterms:created xsi:type="dcterms:W3CDTF">2016-08-02T06:22:58Z</dcterms:created>
  <dcterms:modified xsi:type="dcterms:W3CDTF">2016-08-02T06:23:41Z</dcterms:modified>
</cp:coreProperties>
</file>