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85" d="100"/>
          <a:sy n="85" d="100"/>
        </p:scale>
        <p:origin x="37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06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65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9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31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85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35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77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0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72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75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5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5933-8C4C-4B87-9C37-5F802271E64C}" type="datetimeFigureOut">
              <a:rPr kumimoji="1" lang="ja-JP" altLang="en-US" smtClean="0"/>
              <a:t>2016/8/3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62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たろうの日常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1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3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50" y="587009"/>
            <a:ext cx="3506454" cy="467527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0364">
            <a:off x="7251681" y="2929924"/>
            <a:ext cx="4009569" cy="300717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0054">
            <a:off x="1109974" y="2571376"/>
            <a:ext cx="2729713" cy="363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3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雲形吹き出し 1"/>
          <p:cNvSpPr/>
          <p:nvPr/>
        </p:nvSpPr>
        <p:spPr>
          <a:xfrm>
            <a:off x="6284259" y="3532094"/>
            <a:ext cx="3397623" cy="2196353"/>
          </a:xfrm>
          <a:prstGeom prst="cloudCallout">
            <a:avLst>
              <a:gd name="adj1" fmla="val -82838"/>
              <a:gd name="adj2" fmla="val 45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おいしそう・・・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5757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8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81000"/>
            <a:ext cx="457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08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6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240306" y="4159624"/>
            <a:ext cx="272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気持ちいい・・・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900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0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8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1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12</Words>
  <Application>Microsoft Office PowerPoint</Application>
  <PresentationFormat>ワイド画面</PresentationFormat>
  <Paragraphs>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Office テーマ</vt:lpstr>
      <vt:lpstr>たろうの日常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たろうの日常</dc:title>
  <dc:creator>市民太郎</dc:creator>
  <cp:lastModifiedBy>市民太郎</cp:lastModifiedBy>
  <cp:revision>13</cp:revision>
  <dcterms:created xsi:type="dcterms:W3CDTF">2016-08-02T06:22:58Z</dcterms:created>
  <dcterms:modified xsi:type="dcterms:W3CDTF">2016-08-03T01:41:13Z</dcterms:modified>
</cp:coreProperties>
</file>